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8" r:id="rId3"/>
  </p:sldMasterIdLst>
  <p:notesMasterIdLst>
    <p:notesMasterId r:id="rId16"/>
  </p:notesMasterIdLst>
  <p:sldIdLst>
    <p:sldId id="297" r:id="rId4"/>
    <p:sldId id="295" r:id="rId5"/>
    <p:sldId id="280" r:id="rId6"/>
    <p:sldId id="291" r:id="rId7"/>
    <p:sldId id="282" r:id="rId8"/>
    <p:sldId id="270" r:id="rId9"/>
    <p:sldId id="276" r:id="rId10"/>
    <p:sldId id="283" r:id="rId11"/>
    <p:sldId id="275" r:id="rId12"/>
    <p:sldId id="307" r:id="rId13"/>
    <p:sldId id="308" r:id="rId14"/>
    <p:sldId id="30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BDF"/>
    <a:srgbClr val="230EA2"/>
    <a:srgbClr val="008000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6" autoAdjust="0"/>
    <p:restoredTop sz="95958" autoAdjust="0"/>
  </p:normalViewPr>
  <p:slideViewPr>
    <p:cSldViewPr>
      <p:cViewPr>
        <p:scale>
          <a:sx n="91" d="100"/>
          <a:sy n="91" d="100"/>
        </p:scale>
        <p:origin x="-58" y="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e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emf"/><Relationship Id="rId9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Nhấn soạn thảo các kiểu văn bản trang cái</a:t>
            </a:r>
          </a:p>
          <a:p>
            <a:pPr lvl="1"/>
            <a:r>
              <a:rPr lang="en-US" noProof="0" smtClean="0"/>
              <a:t>Mức hai</a:t>
            </a:r>
          </a:p>
          <a:p>
            <a:pPr lvl="2"/>
            <a:r>
              <a:rPr lang="en-US" noProof="0" smtClean="0"/>
              <a:t>Mức ba</a:t>
            </a:r>
          </a:p>
          <a:p>
            <a:pPr lvl="3"/>
            <a:r>
              <a:rPr lang="en-US" noProof="0" smtClean="0"/>
              <a:t>Mức bốn</a:t>
            </a:r>
          </a:p>
          <a:p>
            <a:pPr lvl="4"/>
            <a:r>
              <a:rPr lang="en-US" noProof="0" smtClean="0"/>
              <a:t>Mức năm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DC0063D-3B5E-4DB6-AE54-20D7C737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78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D5DA922-13AD-48AC-AA10-92AA98983F3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AF5FCA9-A3B3-488E-8A13-4DF6D9DF8A5F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5F9F9-F77D-4343-A9C0-F310E71D8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5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F548-DF42-4A99-AB53-99FC4B085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31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05E4-8A64-4253-9653-A4E1896B4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5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0B58-09A5-4071-9494-7A8498F65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53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8B6A-4AB8-4A70-AC88-58DB8DEBC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69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2559-D968-4EEB-AC9B-38A2E46A8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50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FA0C-4A2E-4B92-96F9-36AE28159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34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/>
          <p:cNvGrpSpPr>
            <a:grpSpLocks/>
          </p:cNvGrpSpPr>
          <p:nvPr/>
        </p:nvGrpSpPr>
        <p:grpSpPr bwMode="auto">
          <a:xfrm>
            <a:off x="3409950" y="3240088"/>
            <a:ext cx="5318125" cy="10509250"/>
            <a:chOff x="3485371" y="1424851"/>
            <a:chExt cx="5318543" cy="7882145"/>
          </a:xfrm>
        </p:grpSpPr>
        <p:grpSp>
          <p:nvGrpSpPr>
            <p:cNvPr id="4" name="Google Shape;12;p2"/>
            <p:cNvGrpSpPr>
              <a:grpSpLocks/>
            </p:cNvGrpSpPr>
            <p:nvPr/>
          </p:nvGrpSpPr>
          <p:grpSpPr bwMode="auto"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51" name="Google Shape;13;p2"/>
              <p:cNvSpPr/>
              <p:nvPr/>
            </p:nvSpPr>
            <p:spPr>
              <a:xfrm>
                <a:off x="1452116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14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oogle Shape;15;p2"/>
            <p:cNvGrpSpPr>
              <a:grpSpLocks/>
            </p:cNvGrpSpPr>
            <p:nvPr/>
          </p:nvGrpSpPr>
          <p:grpSpPr bwMode="auto"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49" name="Google Shape;16;p2"/>
              <p:cNvSpPr/>
              <p:nvPr/>
            </p:nvSpPr>
            <p:spPr>
              <a:xfrm>
                <a:off x="1604960" y="158066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17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18;p2"/>
            <p:cNvGrpSpPr>
              <a:grpSpLocks/>
            </p:cNvGrpSpPr>
            <p:nvPr/>
          </p:nvGrpSpPr>
          <p:grpSpPr bwMode="auto"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47" name="Google Shape;19;p2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8" name="Google Shape;20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21;p2"/>
            <p:cNvGrpSpPr>
              <a:grpSpLocks/>
            </p:cNvGrpSpPr>
            <p:nvPr/>
          </p:nvGrpSpPr>
          <p:grpSpPr bwMode="auto"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45" name="Google Shape;22;p2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6" name="Google Shape;23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24;p2"/>
            <p:cNvGrpSpPr>
              <a:grpSpLocks/>
            </p:cNvGrpSpPr>
            <p:nvPr/>
          </p:nvGrpSpPr>
          <p:grpSpPr bwMode="auto"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43" name="Google Shape;25;p2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4" name="Google Shape;26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27;p2"/>
            <p:cNvGrpSpPr>
              <a:grpSpLocks/>
            </p:cNvGrpSpPr>
            <p:nvPr/>
          </p:nvGrpSpPr>
          <p:grpSpPr bwMode="auto"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41" name="Google Shape;28;p2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2" name="Google Shape;29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30;p2"/>
            <p:cNvGrpSpPr>
              <a:grpSpLocks/>
            </p:cNvGrpSpPr>
            <p:nvPr/>
          </p:nvGrpSpPr>
          <p:grpSpPr bwMode="auto"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9" name="Google Shape;31;p2"/>
              <p:cNvSpPr/>
              <p:nvPr/>
            </p:nvSpPr>
            <p:spPr>
              <a:xfrm>
                <a:off x="3667890" y="158069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32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33;p2"/>
            <p:cNvGrpSpPr>
              <a:grpSpLocks/>
            </p:cNvGrpSpPr>
            <p:nvPr/>
          </p:nvGrpSpPr>
          <p:grpSpPr bwMode="auto"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7" name="Google Shape;34;p2"/>
              <p:cNvSpPr/>
              <p:nvPr/>
            </p:nvSpPr>
            <p:spPr>
              <a:xfrm>
                <a:off x="1299594" y="158074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5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36;p2"/>
            <p:cNvGrpSpPr>
              <a:grpSpLocks/>
            </p:cNvGrpSpPr>
            <p:nvPr/>
          </p:nvGrpSpPr>
          <p:grpSpPr bwMode="auto"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5" name="Google Shape;37;p2"/>
              <p:cNvSpPr/>
              <p:nvPr/>
            </p:nvSpPr>
            <p:spPr>
              <a:xfrm>
                <a:off x="1452555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38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39;p2"/>
            <p:cNvGrpSpPr>
              <a:grpSpLocks/>
            </p:cNvGrpSpPr>
            <p:nvPr/>
          </p:nvGrpSpPr>
          <p:grpSpPr bwMode="auto"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33" name="Google Shape;40;p2"/>
              <p:cNvSpPr/>
              <p:nvPr/>
            </p:nvSpPr>
            <p:spPr>
              <a:xfrm>
                <a:off x="1604321" y="15806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41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42;p2"/>
            <p:cNvGrpSpPr>
              <a:grpSpLocks/>
            </p:cNvGrpSpPr>
            <p:nvPr/>
          </p:nvGrpSpPr>
          <p:grpSpPr bwMode="auto"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31" name="Google Shape;43;p2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2" name="Google Shape;44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45;p2"/>
            <p:cNvGrpSpPr>
              <a:grpSpLocks/>
            </p:cNvGrpSpPr>
            <p:nvPr/>
          </p:nvGrpSpPr>
          <p:grpSpPr bwMode="auto"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29" name="Google Shape;46;p2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0" name="Google Shape;47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48;p2"/>
            <p:cNvGrpSpPr>
              <a:grpSpLocks/>
            </p:cNvGrpSpPr>
            <p:nvPr/>
          </p:nvGrpSpPr>
          <p:grpSpPr bwMode="auto"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27" name="Google Shape;49;p2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8" name="Google Shape;50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51;p2"/>
            <p:cNvGrpSpPr>
              <a:grpSpLocks/>
            </p:cNvGrpSpPr>
            <p:nvPr/>
          </p:nvGrpSpPr>
          <p:grpSpPr bwMode="auto"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25" name="Google Shape;52;p2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6" name="Google Shape;53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54;p2"/>
            <p:cNvGrpSpPr>
              <a:grpSpLocks/>
            </p:cNvGrpSpPr>
            <p:nvPr/>
          </p:nvGrpSpPr>
          <p:grpSpPr bwMode="auto"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23" name="Google Shape;55;p2"/>
              <p:cNvSpPr/>
              <p:nvPr/>
            </p:nvSpPr>
            <p:spPr>
              <a:xfrm>
                <a:off x="3667252" y="15807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56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57;p2"/>
            <p:cNvGrpSpPr>
              <a:grpSpLocks/>
            </p:cNvGrpSpPr>
            <p:nvPr/>
          </p:nvGrpSpPr>
          <p:grpSpPr bwMode="auto"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21" name="Google Shape;58;p2"/>
              <p:cNvSpPr/>
              <p:nvPr/>
            </p:nvSpPr>
            <p:spPr>
              <a:xfrm>
                <a:off x="1300033" y="158070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" name="Google Shape;59;p2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811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3;p3"/>
          <p:cNvGrpSpPr>
            <a:grpSpLocks/>
          </p:cNvGrpSpPr>
          <p:nvPr/>
        </p:nvGrpSpPr>
        <p:grpSpPr bwMode="auto">
          <a:xfrm>
            <a:off x="3409950" y="3240088"/>
            <a:ext cx="5318125" cy="10509250"/>
            <a:chOff x="3485371" y="1424851"/>
            <a:chExt cx="5318543" cy="7882145"/>
          </a:xfrm>
        </p:grpSpPr>
        <p:grpSp>
          <p:nvGrpSpPr>
            <p:cNvPr id="5" name="Google Shape;64;p3"/>
            <p:cNvGrpSpPr>
              <a:grpSpLocks/>
            </p:cNvGrpSpPr>
            <p:nvPr/>
          </p:nvGrpSpPr>
          <p:grpSpPr bwMode="auto"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51" name="Google Shape;65;p3"/>
              <p:cNvSpPr/>
              <p:nvPr/>
            </p:nvSpPr>
            <p:spPr>
              <a:xfrm>
                <a:off x="1452116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66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67;p3"/>
            <p:cNvGrpSpPr>
              <a:grpSpLocks/>
            </p:cNvGrpSpPr>
            <p:nvPr/>
          </p:nvGrpSpPr>
          <p:grpSpPr bwMode="auto"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49" name="Google Shape;68;p3"/>
              <p:cNvSpPr/>
              <p:nvPr/>
            </p:nvSpPr>
            <p:spPr>
              <a:xfrm>
                <a:off x="1604960" y="158066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69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70;p3"/>
            <p:cNvGrpSpPr>
              <a:grpSpLocks/>
            </p:cNvGrpSpPr>
            <p:nvPr/>
          </p:nvGrpSpPr>
          <p:grpSpPr bwMode="auto"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47" name="Google Shape;71;p3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8" name="Google Shape;72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73;p3"/>
            <p:cNvGrpSpPr>
              <a:grpSpLocks/>
            </p:cNvGrpSpPr>
            <p:nvPr/>
          </p:nvGrpSpPr>
          <p:grpSpPr bwMode="auto"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45" name="Google Shape;74;p3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6" name="Google Shape;75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76;p3"/>
            <p:cNvGrpSpPr>
              <a:grpSpLocks/>
            </p:cNvGrpSpPr>
            <p:nvPr/>
          </p:nvGrpSpPr>
          <p:grpSpPr bwMode="auto"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43" name="Google Shape;77;p3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4" name="Google Shape;78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79;p3"/>
            <p:cNvGrpSpPr>
              <a:grpSpLocks/>
            </p:cNvGrpSpPr>
            <p:nvPr/>
          </p:nvGrpSpPr>
          <p:grpSpPr bwMode="auto"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41" name="Google Shape;80;p3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2" name="Google Shape;81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82;p3"/>
            <p:cNvGrpSpPr>
              <a:grpSpLocks/>
            </p:cNvGrpSpPr>
            <p:nvPr/>
          </p:nvGrpSpPr>
          <p:grpSpPr bwMode="auto"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9" name="Google Shape;83;p3"/>
              <p:cNvSpPr/>
              <p:nvPr/>
            </p:nvSpPr>
            <p:spPr>
              <a:xfrm>
                <a:off x="3667890" y="158069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84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85;p3"/>
            <p:cNvGrpSpPr>
              <a:grpSpLocks/>
            </p:cNvGrpSpPr>
            <p:nvPr/>
          </p:nvGrpSpPr>
          <p:grpSpPr bwMode="auto"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7" name="Google Shape;86;p3"/>
              <p:cNvSpPr/>
              <p:nvPr/>
            </p:nvSpPr>
            <p:spPr>
              <a:xfrm>
                <a:off x="1299594" y="158074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87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88;p3"/>
            <p:cNvGrpSpPr>
              <a:grpSpLocks/>
            </p:cNvGrpSpPr>
            <p:nvPr/>
          </p:nvGrpSpPr>
          <p:grpSpPr bwMode="auto"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5" name="Google Shape;89;p3"/>
              <p:cNvSpPr/>
              <p:nvPr/>
            </p:nvSpPr>
            <p:spPr>
              <a:xfrm>
                <a:off x="1452555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90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91;p3"/>
            <p:cNvGrpSpPr>
              <a:grpSpLocks/>
            </p:cNvGrpSpPr>
            <p:nvPr/>
          </p:nvGrpSpPr>
          <p:grpSpPr bwMode="auto"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33" name="Google Shape;92;p3"/>
              <p:cNvSpPr/>
              <p:nvPr/>
            </p:nvSpPr>
            <p:spPr>
              <a:xfrm>
                <a:off x="1604321" y="15806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93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94;p3"/>
            <p:cNvGrpSpPr>
              <a:grpSpLocks/>
            </p:cNvGrpSpPr>
            <p:nvPr/>
          </p:nvGrpSpPr>
          <p:grpSpPr bwMode="auto"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31" name="Google Shape;95;p3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2" name="Google Shape;96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97;p3"/>
            <p:cNvGrpSpPr>
              <a:grpSpLocks/>
            </p:cNvGrpSpPr>
            <p:nvPr/>
          </p:nvGrpSpPr>
          <p:grpSpPr bwMode="auto"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29" name="Google Shape;98;p3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0" name="Google Shape;99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100;p3"/>
            <p:cNvGrpSpPr>
              <a:grpSpLocks/>
            </p:cNvGrpSpPr>
            <p:nvPr/>
          </p:nvGrpSpPr>
          <p:grpSpPr bwMode="auto"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27" name="Google Shape;101;p3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8" name="Google Shape;102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103;p3"/>
            <p:cNvGrpSpPr>
              <a:grpSpLocks/>
            </p:cNvGrpSpPr>
            <p:nvPr/>
          </p:nvGrpSpPr>
          <p:grpSpPr bwMode="auto"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25" name="Google Shape;104;p3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6" name="Google Shape;105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106;p3"/>
            <p:cNvGrpSpPr>
              <a:grpSpLocks/>
            </p:cNvGrpSpPr>
            <p:nvPr/>
          </p:nvGrpSpPr>
          <p:grpSpPr bwMode="auto"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23" name="Google Shape;107;p3"/>
              <p:cNvSpPr/>
              <p:nvPr/>
            </p:nvSpPr>
            <p:spPr>
              <a:xfrm>
                <a:off x="3667252" y="15807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108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109;p3"/>
            <p:cNvGrpSpPr>
              <a:grpSpLocks/>
            </p:cNvGrpSpPr>
            <p:nvPr/>
          </p:nvGrpSpPr>
          <p:grpSpPr bwMode="auto"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21" name="Google Shape;110;p3"/>
              <p:cNvSpPr/>
              <p:nvPr/>
            </p:nvSpPr>
            <p:spPr>
              <a:xfrm>
                <a:off x="1300033" y="158070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" name="Google Shape;111;p3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587133"/>
            <a:ext cx="7485900" cy="15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2262739"/>
            <a:ext cx="7485900" cy="10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36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5;p4"/>
          <p:cNvGrpSpPr>
            <a:grpSpLocks/>
          </p:cNvGrpSpPr>
          <p:nvPr/>
        </p:nvGrpSpPr>
        <p:grpSpPr bwMode="auto">
          <a:xfrm rot="599924">
            <a:off x="3521075" y="5397500"/>
            <a:ext cx="469900" cy="9493250"/>
            <a:chOff x="1447800" y="152400"/>
            <a:chExt cx="318597" cy="4838699"/>
          </a:xfrm>
        </p:grpSpPr>
        <p:sp>
          <p:nvSpPr>
            <p:cNvPr id="4" name="Google Shape;116;p4"/>
            <p:cNvSpPr/>
            <p:nvPr/>
          </p:nvSpPr>
          <p:spPr>
            <a:xfrm>
              <a:off x="1450081" y="157528"/>
              <a:ext cx="216344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117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oogle Shape;118;p4"/>
          <p:cNvGrpSpPr>
            <a:grpSpLocks/>
          </p:cNvGrpSpPr>
          <p:nvPr/>
        </p:nvGrpSpPr>
        <p:grpSpPr bwMode="auto">
          <a:xfrm rot="1200084">
            <a:off x="1203325" y="4810125"/>
            <a:ext cx="468313" cy="9493250"/>
            <a:chOff x="1600200" y="152400"/>
            <a:chExt cx="318597" cy="4838699"/>
          </a:xfrm>
        </p:grpSpPr>
        <p:sp>
          <p:nvSpPr>
            <p:cNvPr id="7" name="Google Shape;119;p4"/>
            <p:cNvSpPr/>
            <p:nvPr/>
          </p:nvSpPr>
          <p:spPr>
            <a:xfrm>
              <a:off x="1602446" y="157569"/>
              <a:ext cx="215998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20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oogle Shape;121;p4"/>
          <p:cNvGrpSpPr>
            <a:grpSpLocks/>
          </p:cNvGrpSpPr>
          <p:nvPr/>
        </p:nvGrpSpPr>
        <p:grpSpPr bwMode="auto">
          <a:xfrm rot="1799848">
            <a:off x="34925" y="4935538"/>
            <a:ext cx="468313" cy="9493250"/>
            <a:chOff x="533400" y="152400"/>
            <a:chExt cx="318597" cy="4838699"/>
          </a:xfrm>
        </p:grpSpPr>
        <p:sp>
          <p:nvSpPr>
            <p:cNvPr id="10" name="Google Shape;122;p4"/>
            <p:cNvSpPr>
              <a:spLocks/>
            </p:cNvSpPr>
            <p:nvPr/>
          </p:nvSpPr>
          <p:spPr bwMode="auto">
            <a:xfrm>
              <a:off x="537743" y="158450"/>
              <a:ext cx="215896" cy="4770665"/>
            </a:xfrm>
            <a:custGeom>
              <a:avLst/>
              <a:gdLst>
                <a:gd name="T0" fmla="*/ 215897 w 164806"/>
                <a:gd name="T1" fmla="*/ 517436 h 3641729"/>
                <a:gd name="T2" fmla="*/ 115350 w 164806"/>
                <a:gd name="T3" fmla="*/ 9872 h 3641729"/>
                <a:gd name="T4" fmla="*/ 112947 w 164806"/>
                <a:gd name="T5" fmla="*/ 1045 h 3641729"/>
                <a:gd name="T6" fmla="*/ 100655 w 164806"/>
                <a:gd name="T7" fmla="*/ 9859 h 3641729"/>
                <a:gd name="T8" fmla="*/ 0 w 164806"/>
                <a:gd name="T9" fmla="*/ 512213 h 3641729"/>
                <a:gd name="T10" fmla="*/ 385 w 164806"/>
                <a:gd name="T11" fmla="*/ 4735596 h 3641729"/>
                <a:gd name="T12" fmla="*/ 107948 w 164806"/>
                <a:gd name="T13" fmla="*/ 4770665 h 3641729"/>
                <a:gd name="T14" fmla="*/ 215536 w 164806"/>
                <a:gd name="T15" fmla="*/ 4735596 h 3641729"/>
                <a:gd name="T16" fmla="*/ 215812 w 164806"/>
                <a:gd name="T17" fmla="*/ 4735596 h 3641729"/>
                <a:gd name="T18" fmla="*/ 215897 w 164806"/>
                <a:gd name="T19" fmla="*/ 517436 h 36417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pic>
          <p:nvPicPr>
            <p:cNvPr id="11" name="Google Shape;123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oogle Shape;124;p4"/>
          <p:cNvGrpSpPr>
            <a:grpSpLocks/>
          </p:cNvGrpSpPr>
          <p:nvPr/>
        </p:nvGrpSpPr>
        <p:grpSpPr bwMode="auto">
          <a:xfrm rot="2399941">
            <a:off x="-1049338" y="3544888"/>
            <a:ext cx="468313" cy="9493250"/>
            <a:chOff x="685800" y="152400"/>
            <a:chExt cx="318597" cy="4838699"/>
          </a:xfrm>
        </p:grpSpPr>
        <p:sp>
          <p:nvSpPr>
            <p:cNvPr id="13" name="Google Shape;125;p4"/>
            <p:cNvSpPr>
              <a:spLocks/>
            </p:cNvSpPr>
            <p:nvPr/>
          </p:nvSpPr>
          <p:spPr bwMode="auto">
            <a:xfrm>
              <a:off x="690143" y="158450"/>
              <a:ext cx="215896" cy="4770665"/>
            </a:xfrm>
            <a:custGeom>
              <a:avLst/>
              <a:gdLst>
                <a:gd name="T0" fmla="*/ 215897 w 164806"/>
                <a:gd name="T1" fmla="*/ 517436 h 3641729"/>
                <a:gd name="T2" fmla="*/ 115350 w 164806"/>
                <a:gd name="T3" fmla="*/ 9872 h 3641729"/>
                <a:gd name="T4" fmla="*/ 112947 w 164806"/>
                <a:gd name="T5" fmla="*/ 1045 h 3641729"/>
                <a:gd name="T6" fmla="*/ 100655 w 164806"/>
                <a:gd name="T7" fmla="*/ 9859 h 3641729"/>
                <a:gd name="T8" fmla="*/ 0 w 164806"/>
                <a:gd name="T9" fmla="*/ 512213 h 3641729"/>
                <a:gd name="T10" fmla="*/ 385 w 164806"/>
                <a:gd name="T11" fmla="*/ 4735596 h 3641729"/>
                <a:gd name="T12" fmla="*/ 107948 w 164806"/>
                <a:gd name="T13" fmla="*/ 4770665 h 3641729"/>
                <a:gd name="T14" fmla="*/ 215536 w 164806"/>
                <a:gd name="T15" fmla="*/ 4735596 h 3641729"/>
                <a:gd name="T16" fmla="*/ 215812 w 164806"/>
                <a:gd name="T17" fmla="*/ 4735596 h 3641729"/>
                <a:gd name="T18" fmla="*/ 215897 w 164806"/>
                <a:gd name="T19" fmla="*/ 517436 h 36417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pic>
          <p:nvPicPr>
            <p:cNvPr id="14" name="Google Shape;126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oogle Shape;127;p4"/>
          <p:cNvGrpSpPr>
            <a:grpSpLocks/>
          </p:cNvGrpSpPr>
          <p:nvPr/>
        </p:nvGrpSpPr>
        <p:grpSpPr bwMode="auto">
          <a:xfrm rot="2999880">
            <a:off x="-1784350" y="2409825"/>
            <a:ext cx="623888" cy="7119938"/>
            <a:chOff x="838200" y="152400"/>
            <a:chExt cx="318597" cy="4838699"/>
          </a:xfrm>
        </p:grpSpPr>
        <p:sp>
          <p:nvSpPr>
            <p:cNvPr id="16" name="Google Shape;128;p4"/>
            <p:cNvSpPr>
              <a:spLocks/>
            </p:cNvSpPr>
            <p:nvPr/>
          </p:nvSpPr>
          <p:spPr bwMode="auto">
            <a:xfrm>
              <a:off x="842543" y="158450"/>
              <a:ext cx="215896" cy="4770665"/>
            </a:xfrm>
            <a:custGeom>
              <a:avLst/>
              <a:gdLst>
                <a:gd name="T0" fmla="*/ 215897 w 164806"/>
                <a:gd name="T1" fmla="*/ 517436 h 3641729"/>
                <a:gd name="T2" fmla="*/ 115350 w 164806"/>
                <a:gd name="T3" fmla="*/ 9872 h 3641729"/>
                <a:gd name="T4" fmla="*/ 112947 w 164806"/>
                <a:gd name="T5" fmla="*/ 1045 h 3641729"/>
                <a:gd name="T6" fmla="*/ 100655 w 164806"/>
                <a:gd name="T7" fmla="*/ 9859 h 3641729"/>
                <a:gd name="T8" fmla="*/ 0 w 164806"/>
                <a:gd name="T9" fmla="*/ 512213 h 3641729"/>
                <a:gd name="T10" fmla="*/ 385 w 164806"/>
                <a:gd name="T11" fmla="*/ 4735596 h 3641729"/>
                <a:gd name="T12" fmla="*/ 107948 w 164806"/>
                <a:gd name="T13" fmla="*/ 4770665 h 3641729"/>
                <a:gd name="T14" fmla="*/ 215536 w 164806"/>
                <a:gd name="T15" fmla="*/ 4735596 h 3641729"/>
                <a:gd name="T16" fmla="*/ 215812 w 164806"/>
                <a:gd name="T17" fmla="*/ 4735596 h 3641729"/>
                <a:gd name="T18" fmla="*/ 215897 w 164806"/>
                <a:gd name="T19" fmla="*/ 517436 h 36417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pic>
          <p:nvPicPr>
            <p:cNvPr id="17" name="Google Shape;129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oogle Shape;130;p4"/>
          <p:cNvGrpSpPr>
            <a:grpSpLocks/>
          </p:cNvGrpSpPr>
          <p:nvPr/>
        </p:nvGrpSpPr>
        <p:grpSpPr bwMode="auto">
          <a:xfrm rot="3600035">
            <a:off x="-2332038" y="1293813"/>
            <a:ext cx="623887" cy="7119938"/>
            <a:chOff x="990600" y="152400"/>
            <a:chExt cx="318597" cy="4838699"/>
          </a:xfrm>
        </p:grpSpPr>
        <p:sp>
          <p:nvSpPr>
            <p:cNvPr id="19" name="Google Shape;131;p4"/>
            <p:cNvSpPr>
              <a:spLocks/>
            </p:cNvSpPr>
            <p:nvPr/>
          </p:nvSpPr>
          <p:spPr bwMode="auto">
            <a:xfrm>
              <a:off x="994943" y="158450"/>
              <a:ext cx="215896" cy="4770665"/>
            </a:xfrm>
            <a:custGeom>
              <a:avLst/>
              <a:gdLst>
                <a:gd name="T0" fmla="*/ 215897 w 164806"/>
                <a:gd name="T1" fmla="*/ 517436 h 3641729"/>
                <a:gd name="T2" fmla="*/ 115350 w 164806"/>
                <a:gd name="T3" fmla="*/ 9872 h 3641729"/>
                <a:gd name="T4" fmla="*/ 112947 w 164806"/>
                <a:gd name="T5" fmla="*/ 1045 h 3641729"/>
                <a:gd name="T6" fmla="*/ 100655 w 164806"/>
                <a:gd name="T7" fmla="*/ 9859 h 3641729"/>
                <a:gd name="T8" fmla="*/ 0 w 164806"/>
                <a:gd name="T9" fmla="*/ 512213 h 3641729"/>
                <a:gd name="T10" fmla="*/ 385 w 164806"/>
                <a:gd name="T11" fmla="*/ 4735596 h 3641729"/>
                <a:gd name="T12" fmla="*/ 107948 w 164806"/>
                <a:gd name="T13" fmla="*/ 4770665 h 3641729"/>
                <a:gd name="T14" fmla="*/ 215536 w 164806"/>
                <a:gd name="T15" fmla="*/ 4735596 h 3641729"/>
                <a:gd name="T16" fmla="*/ 215812 w 164806"/>
                <a:gd name="T17" fmla="*/ 4735596 h 3641729"/>
                <a:gd name="T18" fmla="*/ 215897 w 164806"/>
                <a:gd name="T19" fmla="*/ 517436 h 36417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pic>
          <p:nvPicPr>
            <p:cNvPr id="20" name="Google Shape;132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oogle Shape;133;p4"/>
          <p:cNvGrpSpPr>
            <a:grpSpLocks/>
          </p:cNvGrpSpPr>
          <p:nvPr/>
        </p:nvGrpSpPr>
        <p:grpSpPr bwMode="auto">
          <a:xfrm rot="5400000">
            <a:off x="-2332832" y="-1885156"/>
            <a:ext cx="625475" cy="7119938"/>
            <a:chOff x="3663063" y="152400"/>
            <a:chExt cx="318597" cy="4838699"/>
          </a:xfrm>
        </p:grpSpPr>
        <p:sp>
          <p:nvSpPr>
            <p:cNvPr id="22" name="Google Shape;134;p4"/>
            <p:cNvSpPr/>
            <p:nvPr/>
          </p:nvSpPr>
          <p:spPr>
            <a:xfrm>
              <a:off x="3667106" y="156715"/>
              <a:ext cx="215902" cy="4770730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135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oogle Shape;136;p4"/>
          <p:cNvGrpSpPr>
            <a:grpSpLocks/>
          </p:cNvGrpSpPr>
          <p:nvPr/>
        </p:nvGrpSpPr>
        <p:grpSpPr bwMode="auto">
          <a:xfrm rot="4800076">
            <a:off x="-1862932" y="-2258218"/>
            <a:ext cx="625475" cy="7119938"/>
            <a:chOff x="1295400" y="152400"/>
            <a:chExt cx="318597" cy="4838699"/>
          </a:xfrm>
        </p:grpSpPr>
        <p:sp>
          <p:nvSpPr>
            <p:cNvPr id="25" name="Google Shape;137;p4"/>
            <p:cNvSpPr/>
            <p:nvPr/>
          </p:nvSpPr>
          <p:spPr>
            <a:xfrm>
              <a:off x="1299293" y="157146"/>
              <a:ext cx="215902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138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oogle Shape;139;p4"/>
          <p:cNvGrpSpPr>
            <a:grpSpLocks/>
          </p:cNvGrpSpPr>
          <p:nvPr/>
        </p:nvGrpSpPr>
        <p:grpSpPr bwMode="auto">
          <a:xfrm rot="-10579780">
            <a:off x="6292850" y="-8294688"/>
            <a:ext cx="468313" cy="9493251"/>
            <a:chOff x="1447800" y="152400"/>
            <a:chExt cx="318597" cy="4838699"/>
          </a:xfrm>
        </p:grpSpPr>
        <p:sp>
          <p:nvSpPr>
            <p:cNvPr id="28" name="Google Shape;140;p4"/>
            <p:cNvSpPr/>
            <p:nvPr/>
          </p:nvSpPr>
          <p:spPr>
            <a:xfrm>
              <a:off x="1451883" y="159464"/>
              <a:ext cx="215998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" name="Google Shape;141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oogle Shape;142;p4"/>
          <p:cNvGrpSpPr>
            <a:grpSpLocks/>
          </p:cNvGrpSpPr>
          <p:nvPr/>
        </p:nvGrpSpPr>
        <p:grpSpPr bwMode="auto">
          <a:xfrm rot="-9950062">
            <a:off x="7351713" y="-7400925"/>
            <a:ext cx="469900" cy="9493250"/>
            <a:chOff x="1600200" y="152400"/>
            <a:chExt cx="318597" cy="4838699"/>
          </a:xfrm>
        </p:grpSpPr>
        <p:sp>
          <p:nvSpPr>
            <p:cNvPr id="31" name="Google Shape;143;p4"/>
            <p:cNvSpPr/>
            <p:nvPr/>
          </p:nvSpPr>
          <p:spPr>
            <a:xfrm>
              <a:off x="1606862" y="158102"/>
              <a:ext cx="216345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" name="Google Shape;144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oogle Shape;145;p4"/>
          <p:cNvGrpSpPr>
            <a:grpSpLocks/>
          </p:cNvGrpSpPr>
          <p:nvPr/>
        </p:nvGrpSpPr>
        <p:grpSpPr bwMode="auto">
          <a:xfrm rot="-8674393">
            <a:off x="9510713" y="-6994525"/>
            <a:ext cx="469900" cy="9493250"/>
            <a:chOff x="533400" y="152400"/>
            <a:chExt cx="318597" cy="4838699"/>
          </a:xfrm>
        </p:grpSpPr>
        <p:sp>
          <p:nvSpPr>
            <p:cNvPr id="34" name="Google Shape;146;p4"/>
            <p:cNvSpPr>
              <a:spLocks/>
            </p:cNvSpPr>
            <p:nvPr/>
          </p:nvSpPr>
          <p:spPr bwMode="auto">
            <a:xfrm>
              <a:off x="537743" y="158450"/>
              <a:ext cx="215896" cy="4770665"/>
            </a:xfrm>
            <a:custGeom>
              <a:avLst/>
              <a:gdLst>
                <a:gd name="T0" fmla="*/ 215897 w 164806"/>
                <a:gd name="T1" fmla="*/ 517436 h 3641729"/>
                <a:gd name="T2" fmla="*/ 115350 w 164806"/>
                <a:gd name="T3" fmla="*/ 9872 h 3641729"/>
                <a:gd name="T4" fmla="*/ 112947 w 164806"/>
                <a:gd name="T5" fmla="*/ 1045 h 3641729"/>
                <a:gd name="T6" fmla="*/ 100655 w 164806"/>
                <a:gd name="T7" fmla="*/ 9859 h 3641729"/>
                <a:gd name="T8" fmla="*/ 0 w 164806"/>
                <a:gd name="T9" fmla="*/ 512213 h 3641729"/>
                <a:gd name="T10" fmla="*/ 385 w 164806"/>
                <a:gd name="T11" fmla="*/ 4735596 h 3641729"/>
                <a:gd name="T12" fmla="*/ 107948 w 164806"/>
                <a:gd name="T13" fmla="*/ 4770665 h 3641729"/>
                <a:gd name="T14" fmla="*/ 215536 w 164806"/>
                <a:gd name="T15" fmla="*/ 4735596 h 3641729"/>
                <a:gd name="T16" fmla="*/ 215812 w 164806"/>
                <a:gd name="T17" fmla="*/ 4735596 h 3641729"/>
                <a:gd name="T18" fmla="*/ 215897 w 164806"/>
                <a:gd name="T19" fmla="*/ 517436 h 36417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pic>
          <p:nvPicPr>
            <p:cNvPr id="35" name="Google Shape;147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oogle Shape;148;p4"/>
          <p:cNvGrpSpPr>
            <a:grpSpLocks/>
          </p:cNvGrpSpPr>
          <p:nvPr/>
        </p:nvGrpSpPr>
        <p:grpSpPr bwMode="auto">
          <a:xfrm rot="-7873507">
            <a:off x="10483056" y="-3579019"/>
            <a:ext cx="625476" cy="7119938"/>
            <a:chOff x="685800" y="152400"/>
            <a:chExt cx="318597" cy="4838699"/>
          </a:xfrm>
        </p:grpSpPr>
        <p:sp>
          <p:nvSpPr>
            <p:cNvPr id="37" name="Google Shape;149;p4"/>
            <p:cNvSpPr>
              <a:spLocks/>
            </p:cNvSpPr>
            <p:nvPr/>
          </p:nvSpPr>
          <p:spPr bwMode="auto">
            <a:xfrm>
              <a:off x="690143" y="158450"/>
              <a:ext cx="215896" cy="4770665"/>
            </a:xfrm>
            <a:custGeom>
              <a:avLst/>
              <a:gdLst>
                <a:gd name="T0" fmla="*/ 215897 w 164806"/>
                <a:gd name="T1" fmla="*/ 517436 h 3641729"/>
                <a:gd name="T2" fmla="*/ 115350 w 164806"/>
                <a:gd name="T3" fmla="*/ 9872 h 3641729"/>
                <a:gd name="T4" fmla="*/ 112947 w 164806"/>
                <a:gd name="T5" fmla="*/ 1045 h 3641729"/>
                <a:gd name="T6" fmla="*/ 100655 w 164806"/>
                <a:gd name="T7" fmla="*/ 9859 h 3641729"/>
                <a:gd name="T8" fmla="*/ 0 w 164806"/>
                <a:gd name="T9" fmla="*/ 512213 h 3641729"/>
                <a:gd name="T10" fmla="*/ 385 w 164806"/>
                <a:gd name="T11" fmla="*/ 4735596 h 3641729"/>
                <a:gd name="T12" fmla="*/ 107948 w 164806"/>
                <a:gd name="T13" fmla="*/ 4770665 h 3641729"/>
                <a:gd name="T14" fmla="*/ 215536 w 164806"/>
                <a:gd name="T15" fmla="*/ 4735596 h 3641729"/>
                <a:gd name="T16" fmla="*/ 215812 w 164806"/>
                <a:gd name="T17" fmla="*/ 4735596 h 3641729"/>
                <a:gd name="T18" fmla="*/ 215897 w 164806"/>
                <a:gd name="T19" fmla="*/ 517436 h 36417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pic>
          <p:nvPicPr>
            <p:cNvPr id="38" name="Google Shape;150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oogle Shape;151;p4"/>
          <p:cNvGrpSpPr>
            <a:grpSpLocks/>
          </p:cNvGrpSpPr>
          <p:nvPr/>
        </p:nvGrpSpPr>
        <p:grpSpPr bwMode="auto">
          <a:xfrm rot="-7606867">
            <a:off x="10417969" y="-2258218"/>
            <a:ext cx="625475" cy="7119937"/>
            <a:chOff x="838200" y="152400"/>
            <a:chExt cx="318597" cy="4838699"/>
          </a:xfrm>
        </p:grpSpPr>
        <p:sp>
          <p:nvSpPr>
            <p:cNvPr id="40" name="Google Shape;152;p4"/>
            <p:cNvSpPr>
              <a:spLocks/>
            </p:cNvSpPr>
            <p:nvPr/>
          </p:nvSpPr>
          <p:spPr bwMode="auto">
            <a:xfrm>
              <a:off x="842543" y="158450"/>
              <a:ext cx="215896" cy="4770665"/>
            </a:xfrm>
            <a:custGeom>
              <a:avLst/>
              <a:gdLst>
                <a:gd name="T0" fmla="*/ 215897 w 164806"/>
                <a:gd name="T1" fmla="*/ 517436 h 3641729"/>
                <a:gd name="T2" fmla="*/ 115350 w 164806"/>
                <a:gd name="T3" fmla="*/ 9872 h 3641729"/>
                <a:gd name="T4" fmla="*/ 112947 w 164806"/>
                <a:gd name="T5" fmla="*/ 1045 h 3641729"/>
                <a:gd name="T6" fmla="*/ 100655 w 164806"/>
                <a:gd name="T7" fmla="*/ 9859 h 3641729"/>
                <a:gd name="T8" fmla="*/ 0 w 164806"/>
                <a:gd name="T9" fmla="*/ 512213 h 3641729"/>
                <a:gd name="T10" fmla="*/ 385 w 164806"/>
                <a:gd name="T11" fmla="*/ 4735596 h 3641729"/>
                <a:gd name="T12" fmla="*/ 107948 w 164806"/>
                <a:gd name="T13" fmla="*/ 4770665 h 3641729"/>
                <a:gd name="T14" fmla="*/ 215536 w 164806"/>
                <a:gd name="T15" fmla="*/ 4735596 h 3641729"/>
                <a:gd name="T16" fmla="*/ 215812 w 164806"/>
                <a:gd name="T17" fmla="*/ 4735596 h 3641729"/>
                <a:gd name="T18" fmla="*/ 215897 w 164806"/>
                <a:gd name="T19" fmla="*/ 517436 h 36417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pic>
          <p:nvPicPr>
            <p:cNvPr id="41" name="Google Shape;153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oogle Shape;154;p4"/>
          <p:cNvGrpSpPr>
            <a:grpSpLocks/>
          </p:cNvGrpSpPr>
          <p:nvPr/>
        </p:nvGrpSpPr>
        <p:grpSpPr bwMode="auto">
          <a:xfrm rot="-5400000">
            <a:off x="11115675" y="1293813"/>
            <a:ext cx="623887" cy="7119938"/>
            <a:chOff x="990600" y="152400"/>
            <a:chExt cx="318597" cy="4838699"/>
          </a:xfrm>
        </p:grpSpPr>
        <p:sp>
          <p:nvSpPr>
            <p:cNvPr id="43" name="Google Shape;155;p4"/>
            <p:cNvSpPr>
              <a:spLocks/>
            </p:cNvSpPr>
            <p:nvPr/>
          </p:nvSpPr>
          <p:spPr bwMode="auto">
            <a:xfrm>
              <a:off x="994943" y="158450"/>
              <a:ext cx="215896" cy="4770665"/>
            </a:xfrm>
            <a:custGeom>
              <a:avLst/>
              <a:gdLst>
                <a:gd name="T0" fmla="*/ 215897 w 164806"/>
                <a:gd name="T1" fmla="*/ 517436 h 3641729"/>
                <a:gd name="T2" fmla="*/ 115350 w 164806"/>
                <a:gd name="T3" fmla="*/ 9872 h 3641729"/>
                <a:gd name="T4" fmla="*/ 112947 w 164806"/>
                <a:gd name="T5" fmla="*/ 1045 h 3641729"/>
                <a:gd name="T6" fmla="*/ 100655 w 164806"/>
                <a:gd name="T7" fmla="*/ 9859 h 3641729"/>
                <a:gd name="T8" fmla="*/ 0 w 164806"/>
                <a:gd name="T9" fmla="*/ 512213 h 3641729"/>
                <a:gd name="T10" fmla="*/ 385 w 164806"/>
                <a:gd name="T11" fmla="*/ 4735596 h 3641729"/>
                <a:gd name="T12" fmla="*/ 107948 w 164806"/>
                <a:gd name="T13" fmla="*/ 4770665 h 3641729"/>
                <a:gd name="T14" fmla="*/ 215536 w 164806"/>
                <a:gd name="T15" fmla="*/ 4735596 h 3641729"/>
                <a:gd name="T16" fmla="*/ 215812 w 164806"/>
                <a:gd name="T17" fmla="*/ 4735596 h 3641729"/>
                <a:gd name="T18" fmla="*/ 215897 w 164806"/>
                <a:gd name="T19" fmla="*/ 517436 h 36417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pic>
          <p:nvPicPr>
            <p:cNvPr id="44" name="Google Shape;156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oogle Shape;157;p4"/>
          <p:cNvGrpSpPr>
            <a:grpSpLocks/>
          </p:cNvGrpSpPr>
          <p:nvPr/>
        </p:nvGrpSpPr>
        <p:grpSpPr bwMode="auto">
          <a:xfrm rot="-5400000">
            <a:off x="11572081" y="1793082"/>
            <a:ext cx="625475" cy="7119938"/>
            <a:chOff x="3663063" y="152400"/>
            <a:chExt cx="318597" cy="4838699"/>
          </a:xfrm>
        </p:grpSpPr>
        <p:sp>
          <p:nvSpPr>
            <p:cNvPr id="46" name="Google Shape;158;p4"/>
            <p:cNvSpPr/>
            <p:nvPr/>
          </p:nvSpPr>
          <p:spPr>
            <a:xfrm>
              <a:off x="3668724" y="158874"/>
              <a:ext cx="215902" cy="4770730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159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oogle Shape;160;p4"/>
          <p:cNvGrpSpPr>
            <a:grpSpLocks/>
          </p:cNvGrpSpPr>
          <p:nvPr/>
        </p:nvGrpSpPr>
        <p:grpSpPr bwMode="auto">
          <a:xfrm rot="-3998544">
            <a:off x="10787063" y="4400550"/>
            <a:ext cx="625475" cy="7121525"/>
            <a:chOff x="1295400" y="152400"/>
            <a:chExt cx="318597" cy="4838699"/>
          </a:xfrm>
        </p:grpSpPr>
        <p:sp>
          <p:nvSpPr>
            <p:cNvPr id="49" name="Google Shape;161;p4"/>
            <p:cNvSpPr/>
            <p:nvPr/>
          </p:nvSpPr>
          <p:spPr>
            <a:xfrm>
              <a:off x="1301033" y="158078"/>
              <a:ext cx="215902" cy="4770746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Google Shape;162;p4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882400"/>
            <a:ext cx="5838300" cy="109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51" name="Google Shape;114;p4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867166F5-FD19-4F9A-90E9-CB240E34C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842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5"/>
          <p:cNvSpPr/>
          <p:nvPr/>
        </p:nvSpPr>
        <p:spPr>
          <a:xfrm rot="197195">
            <a:off x="573088" y="1325563"/>
            <a:ext cx="2439987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oogle Shape;168;p5"/>
          <p:cNvGrpSpPr>
            <a:grpSpLocks/>
          </p:cNvGrpSpPr>
          <p:nvPr/>
        </p:nvGrpSpPr>
        <p:grpSpPr bwMode="auto">
          <a:xfrm>
            <a:off x="8004175" y="555625"/>
            <a:ext cx="3529013" cy="6035675"/>
            <a:chOff x="8004404" y="372498"/>
            <a:chExt cx="3529549" cy="4525764"/>
          </a:xfrm>
        </p:grpSpPr>
        <p:grpSp>
          <p:nvGrpSpPr>
            <p:cNvPr id="6" name="Google Shape;169;p5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2" name="Google Shape;170;p5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2" name="Google Shape;171;p5"/>
                <p:cNvSpPr/>
                <p:nvPr/>
              </p:nvSpPr>
              <p:spPr>
                <a:xfrm>
                  <a:off x="1451662" y="158250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3" name="Google Shape;172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173;p5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0" name="Google Shape;174;p5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1" name="Google Shape;175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176;p5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8" name="Google Shape;177;p5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9" name="Google Shape;178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179;p5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6" name="Google Shape;180;p5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7" name="Google Shape;181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182;p5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4" name="Google Shape;183;p5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5" name="Google Shape;184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185;p5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2" name="Google Shape;186;p5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3" name="Google Shape;187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188;p5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0" name="Google Shape;189;p5"/>
                <p:cNvSpPr/>
                <p:nvPr/>
              </p:nvSpPr>
              <p:spPr>
                <a:xfrm>
                  <a:off x="3669889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1" name="Google Shape;190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191;p5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8" name="Google Shape;192;p5"/>
                <p:cNvSpPr/>
                <p:nvPr/>
              </p:nvSpPr>
              <p:spPr>
                <a:xfrm>
                  <a:off x="1422448" y="157982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9" name="Google Shape;193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194;p5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6" name="Google Shape;195;p5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19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197;p5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4" name="Google Shape;198;p5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5" name="Google Shape;199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200;p5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2" name="Google Shape;201;p5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3" name="Google Shape;202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203;p5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" name="Google Shape;204;p5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1" name="Google Shape;205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206;p5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" name="Google Shape;207;p5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" name="Google Shape;208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209;p5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6" name="Google Shape;210;p5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" name="Google Shape;211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" name="Google Shape;212;p5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0" name="Google Shape;213;p5"/>
              <p:cNvSpPr/>
              <p:nvPr/>
            </p:nvSpPr>
            <p:spPr>
              <a:xfrm>
                <a:off x="145486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" name="Google Shape;214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215;p5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8" name="Google Shape;216;p5"/>
              <p:cNvSpPr/>
              <p:nvPr/>
            </p:nvSpPr>
            <p:spPr>
              <a:xfrm>
                <a:off x="1607758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217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218;p5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6" name="Google Shape;219;p5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7" name="Google Shape;220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221;p5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4" name="Google Shape;222;p5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5" name="Google Shape;223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224;p5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2" name="Google Shape;225;p5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3" name="Google Shape;226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227;p5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0" name="Google Shape;228;p5"/>
              <p:cNvSpPr/>
              <p:nvPr/>
            </p:nvSpPr>
            <p:spPr>
              <a:xfrm>
                <a:off x="3671168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229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230;p5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8" name="Google Shape;231;p5"/>
              <p:cNvSpPr/>
              <p:nvPr/>
            </p:nvSpPr>
            <p:spPr>
              <a:xfrm>
                <a:off x="1303955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232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233;p5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6" name="Google Shape;234;p5"/>
              <p:cNvSpPr/>
              <p:nvPr/>
            </p:nvSpPr>
            <p:spPr>
              <a:xfrm>
                <a:off x="145589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" name="Google Shape;235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236;p5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4" name="Google Shape;237;p5"/>
              <p:cNvSpPr/>
              <p:nvPr/>
            </p:nvSpPr>
            <p:spPr>
              <a:xfrm>
                <a:off x="1608787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238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239;p5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2" name="Google Shape;240;p5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3" name="Google Shape;241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242;p5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0" name="Google Shape;243;p5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1" name="Google Shape;244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245;p5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8" name="Google Shape;246;p5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9" name="Google Shape;247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248;p5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6" name="Google Shape;249;p5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7" name="Google Shape;250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251;p5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4" name="Google Shape;252;p5"/>
              <p:cNvSpPr/>
              <p:nvPr/>
            </p:nvSpPr>
            <p:spPr>
              <a:xfrm>
                <a:off x="3670295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253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254;p5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2" name="Google Shape;255;p5"/>
              <p:cNvSpPr/>
              <p:nvPr/>
            </p:nvSpPr>
            <p:spPr>
              <a:xfrm>
                <a:off x="1303082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56;p5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167;p5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D0FFF108-4599-49A7-81C8-966BBA771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54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C361-E28C-49DE-9E52-0D36D0810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48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 + text + image">
    <p:bg>
      <p:bgPr>
        <a:solidFill>
          <a:schemeClr val="tx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8;p6"/>
          <p:cNvPicPr preferRelativeResize="0"/>
          <p:nvPr/>
        </p:nvPicPr>
        <p:blipFill rotWithShape="1">
          <a:blip r:embed="rId2"/>
          <a:srcRect r="50097"/>
          <a:stretch/>
        </p:blipFill>
        <p:spPr>
          <a:xfrm>
            <a:off x="0" y="0"/>
            <a:ext cx="4562475" cy="68580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5" name="Google Shape;259;p6"/>
          <p:cNvSpPr/>
          <p:nvPr/>
        </p:nvSpPr>
        <p:spPr>
          <a:xfrm rot="197195">
            <a:off x="268288" y="1935163"/>
            <a:ext cx="2439987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oogle Shape;263;p6"/>
          <p:cNvGrpSpPr>
            <a:grpSpLocks/>
          </p:cNvGrpSpPr>
          <p:nvPr/>
        </p:nvGrpSpPr>
        <p:grpSpPr bwMode="auto">
          <a:xfrm>
            <a:off x="8004175" y="555625"/>
            <a:ext cx="3529013" cy="6035675"/>
            <a:chOff x="8004404" y="372498"/>
            <a:chExt cx="3529549" cy="4525764"/>
          </a:xfrm>
        </p:grpSpPr>
        <p:grpSp>
          <p:nvGrpSpPr>
            <p:cNvPr id="7" name="Google Shape;264;p6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3" name="Google Shape;265;p6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3" name="Google Shape;266;p6"/>
                <p:cNvSpPr/>
                <p:nvPr/>
              </p:nvSpPr>
              <p:spPr>
                <a:xfrm>
                  <a:off x="1451662" y="158250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4" name="Google Shape;267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268;p6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1" name="Google Shape;269;p6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2" name="Google Shape;270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271;p6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9" name="Google Shape;272;p6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90" name="Google Shape;273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274;p6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7" name="Google Shape;275;p6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8" name="Google Shape;276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277;p6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5" name="Google Shape;278;p6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6" name="Google Shape;279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280;p6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3" name="Google Shape;281;p6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4" name="Google Shape;282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283;p6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1" name="Google Shape;284;p6"/>
                <p:cNvSpPr/>
                <p:nvPr/>
              </p:nvSpPr>
              <p:spPr>
                <a:xfrm>
                  <a:off x="3669889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2" name="Google Shape;285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286;p6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9" name="Google Shape;287;p6"/>
                <p:cNvSpPr/>
                <p:nvPr/>
              </p:nvSpPr>
              <p:spPr>
                <a:xfrm>
                  <a:off x="1422448" y="157982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0" name="Google Shape;288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289;p6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7" name="Google Shape;290;p6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291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292;p6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5" name="Google Shape;293;p6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6" name="Google Shape;294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295;p6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3" name="Google Shape;296;p6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4" name="Google Shape;297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298;p6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1" name="Google Shape;299;p6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2" name="Google Shape;300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301;p6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9" name="Google Shape;302;p6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" name="Google Shape;303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6" name="Google Shape;304;p6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7" name="Google Shape;305;p6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" name="Google Shape;306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" name="Google Shape;307;p6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1" name="Google Shape;308;p6"/>
              <p:cNvSpPr/>
              <p:nvPr/>
            </p:nvSpPr>
            <p:spPr>
              <a:xfrm>
                <a:off x="145486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309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310;p6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9" name="Google Shape;311;p6"/>
              <p:cNvSpPr/>
              <p:nvPr/>
            </p:nvSpPr>
            <p:spPr>
              <a:xfrm>
                <a:off x="1607758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312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313;p6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7" name="Google Shape;314;p6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8" name="Google Shape;315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316;p6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5" name="Google Shape;317;p6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6" name="Google Shape;318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319;p6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3" name="Google Shape;320;p6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4" name="Google Shape;321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322;p6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" name="Google Shape;323;p6"/>
              <p:cNvSpPr/>
              <p:nvPr/>
            </p:nvSpPr>
            <p:spPr>
              <a:xfrm>
                <a:off x="3671168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" name="Google Shape;324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325;p6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9" name="Google Shape;326;p6"/>
              <p:cNvSpPr/>
              <p:nvPr/>
            </p:nvSpPr>
            <p:spPr>
              <a:xfrm>
                <a:off x="1303955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327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328;p6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7" name="Google Shape;329;p6"/>
              <p:cNvSpPr/>
              <p:nvPr/>
            </p:nvSpPr>
            <p:spPr>
              <a:xfrm>
                <a:off x="145589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30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331;p6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5" name="Google Shape;332;p6"/>
              <p:cNvSpPr/>
              <p:nvPr/>
            </p:nvSpPr>
            <p:spPr>
              <a:xfrm>
                <a:off x="1608787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333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334;p6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" name="Google Shape;335;p6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4" name="Google Shape;336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337;p6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1" name="Google Shape;338;p6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2" name="Google Shape;339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340;p6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9" name="Google Shape;341;p6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0" name="Google Shape;342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343;p6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7" name="Google Shape;344;p6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8" name="Google Shape;345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346;p6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" name="Google Shape;347;p6"/>
              <p:cNvSpPr/>
              <p:nvPr/>
            </p:nvSpPr>
            <p:spPr>
              <a:xfrm>
                <a:off x="3670295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348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Google Shape;349;p6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3" name="Google Shape;350;p6"/>
              <p:cNvSpPr/>
              <p:nvPr/>
            </p:nvSpPr>
            <p:spPr>
              <a:xfrm>
                <a:off x="1303082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351;p6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524200" y="1311867"/>
            <a:ext cx="34461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524200" y="2413000"/>
            <a:ext cx="3446100" cy="34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5" name="Google Shape;262;p6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6E1AA2-3891-45DA-919B-090D5E2F1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6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57;p7"/>
          <p:cNvGrpSpPr>
            <a:grpSpLocks/>
          </p:cNvGrpSpPr>
          <p:nvPr/>
        </p:nvGrpSpPr>
        <p:grpSpPr bwMode="auto">
          <a:xfrm>
            <a:off x="8004175" y="555625"/>
            <a:ext cx="3529013" cy="6035675"/>
            <a:chOff x="8004404" y="372498"/>
            <a:chExt cx="3529549" cy="4525764"/>
          </a:xfrm>
        </p:grpSpPr>
        <p:grpSp>
          <p:nvGrpSpPr>
            <p:cNvPr id="6" name="Google Shape;358;p7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2" name="Google Shape;359;p7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2" name="Google Shape;360;p7"/>
                <p:cNvSpPr/>
                <p:nvPr/>
              </p:nvSpPr>
              <p:spPr>
                <a:xfrm>
                  <a:off x="1451662" y="158250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3" name="Google Shape;361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362;p7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0" name="Google Shape;363;p7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1" name="Google Shape;364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365;p7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8" name="Google Shape;366;p7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9" name="Google Shape;367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368;p7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6" name="Google Shape;369;p7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7" name="Google Shape;370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371;p7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4" name="Google Shape;372;p7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5" name="Google Shape;373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374;p7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2" name="Google Shape;375;p7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3" name="Google Shape;376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377;p7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0" name="Google Shape;378;p7"/>
                <p:cNvSpPr/>
                <p:nvPr/>
              </p:nvSpPr>
              <p:spPr>
                <a:xfrm>
                  <a:off x="3669889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1" name="Google Shape;379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380;p7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8" name="Google Shape;381;p7"/>
                <p:cNvSpPr/>
                <p:nvPr/>
              </p:nvSpPr>
              <p:spPr>
                <a:xfrm>
                  <a:off x="1422448" y="157982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9" name="Google Shape;382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383;p7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6" name="Google Shape;384;p7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385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386;p7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4" name="Google Shape;387;p7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5" name="Google Shape;388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389;p7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2" name="Google Shape;390;p7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3" name="Google Shape;391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392;p7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" name="Google Shape;393;p7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1" name="Google Shape;394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395;p7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" name="Google Shape;396;p7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" name="Google Shape;397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398;p7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6" name="Google Shape;399;p7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" name="Google Shape;400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" name="Google Shape;401;p7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0" name="Google Shape;402;p7"/>
              <p:cNvSpPr/>
              <p:nvPr/>
            </p:nvSpPr>
            <p:spPr>
              <a:xfrm>
                <a:off x="145486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" name="Google Shape;403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404;p7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8" name="Google Shape;405;p7"/>
              <p:cNvSpPr/>
              <p:nvPr/>
            </p:nvSpPr>
            <p:spPr>
              <a:xfrm>
                <a:off x="1607758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406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407;p7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6" name="Google Shape;408;p7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7" name="Google Shape;409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410;p7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4" name="Google Shape;411;p7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5" name="Google Shape;412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413;p7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2" name="Google Shape;414;p7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3" name="Google Shape;415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416;p7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0" name="Google Shape;417;p7"/>
              <p:cNvSpPr/>
              <p:nvPr/>
            </p:nvSpPr>
            <p:spPr>
              <a:xfrm>
                <a:off x="3671168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8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419;p7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8" name="Google Shape;420;p7"/>
              <p:cNvSpPr/>
              <p:nvPr/>
            </p:nvSpPr>
            <p:spPr>
              <a:xfrm>
                <a:off x="1303955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421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422;p7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6" name="Google Shape;423;p7"/>
              <p:cNvSpPr/>
              <p:nvPr/>
            </p:nvSpPr>
            <p:spPr>
              <a:xfrm>
                <a:off x="145589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" name="Google Shape;424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425;p7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4" name="Google Shape;426;p7"/>
              <p:cNvSpPr/>
              <p:nvPr/>
            </p:nvSpPr>
            <p:spPr>
              <a:xfrm>
                <a:off x="1608787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427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428;p7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2" name="Google Shape;429;p7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3" name="Google Shape;430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431;p7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0" name="Google Shape;432;p7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1" name="Google Shape;433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434;p7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8" name="Google Shape;435;p7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9" name="Google Shape;436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437;p7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6" name="Google Shape;438;p7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7" name="Google Shape;439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440;p7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4" name="Google Shape;441;p7"/>
              <p:cNvSpPr/>
              <p:nvPr/>
            </p:nvSpPr>
            <p:spPr>
              <a:xfrm>
                <a:off x="3670295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442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443;p7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2" name="Google Shape;444;p7"/>
              <p:cNvSpPr/>
              <p:nvPr/>
            </p:nvSpPr>
            <p:spPr>
              <a:xfrm>
                <a:off x="1303082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445;p7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4" name="Google Shape;446;p7"/>
          <p:cNvSpPr/>
          <p:nvPr/>
        </p:nvSpPr>
        <p:spPr>
          <a:xfrm rot="197195">
            <a:off x="573088" y="1325563"/>
            <a:ext cx="2439987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32175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803400"/>
            <a:ext cx="32175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95" name="Google Shape;356;p7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B1153FEB-0AD1-4209-BB1E-489FCAA96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53;p8"/>
          <p:cNvGrpSpPr>
            <a:grpSpLocks/>
          </p:cNvGrpSpPr>
          <p:nvPr/>
        </p:nvGrpSpPr>
        <p:grpSpPr bwMode="auto">
          <a:xfrm>
            <a:off x="8004175" y="555625"/>
            <a:ext cx="3529013" cy="6035675"/>
            <a:chOff x="8004404" y="372498"/>
            <a:chExt cx="3529549" cy="4525764"/>
          </a:xfrm>
        </p:grpSpPr>
        <p:grpSp>
          <p:nvGrpSpPr>
            <p:cNvPr id="7" name="Google Shape;454;p8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3" name="Google Shape;455;p8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3" name="Google Shape;456;p8"/>
                <p:cNvSpPr/>
                <p:nvPr/>
              </p:nvSpPr>
              <p:spPr>
                <a:xfrm>
                  <a:off x="1451662" y="158250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4" name="Google Shape;457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458;p8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1" name="Google Shape;459;p8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2" name="Google Shape;460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461;p8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9" name="Google Shape;462;p8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90" name="Google Shape;463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464;p8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7" name="Google Shape;465;p8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8" name="Google Shape;466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467;p8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5" name="Google Shape;468;p8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6" name="Google Shape;469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470;p8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3" name="Google Shape;471;p8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4" name="Google Shape;472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473;p8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1" name="Google Shape;474;p8"/>
                <p:cNvSpPr/>
                <p:nvPr/>
              </p:nvSpPr>
              <p:spPr>
                <a:xfrm>
                  <a:off x="3669889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2" name="Google Shape;475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476;p8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9" name="Google Shape;477;p8"/>
                <p:cNvSpPr/>
                <p:nvPr/>
              </p:nvSpPr>
              <p:spPr>
                <a:xfrm>
                  <a:off x="1422448" y="157982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0" name="Google Shape;478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479;p8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7" name="Google Shape;480;p8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481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482;p8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5" name="Google Shape;483;p8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6" name="Google Shape;484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485;p8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3" name="Google Shape;486;p8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4" name="Google Shape;487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488;p8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1" name="Google Shape;489;p8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2" name="Google Shape;490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491;p8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9" name="Google Shape;492;p8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" name="Google Shape;493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6" name="Google Shape;494;p8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7" name="Google Shape;495;p8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" name="Google Shape;496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" name="Google Shape;497;p8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1" name="Google Shape;498;p8"/>
              <p:cNvSpPr/>
              <p:nvPr/>
            </p:nvSpPr>
            <p:spPr>
              <a:xfrm>
                <a:off x="145486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499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500;p8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9" name="Google Shape;501;p8"/>
              <p:cNvSpPr/>
              <p:nvPr/>
            </p:nvSpPr>
            <p:spPr>
              <a:xfrm>
                <a:off x="1607758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2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503;p8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7" name="Google Shape;504;p8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8" name="Google Shape;505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506;p8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5" name="Google Shape;507;p8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6" name="Google Shape;508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509;p8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3" name="Google Shape;510;p8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4" name="Google Shape;511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512;p8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" name="Google Shape;513;p8"/>
              <p:cNvSpPr/>
              <p:nvPr/>
            </p:nvSpPr>
            <p:spPr>
              <a:xfrm>
                <a:off x="3671168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" name="Google Shape;514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515;p8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9" name="Google Shape;516;p8"/>
              <p:cNvSpPr/>
              <p:nvPr/>
            </p:nvSpPr>
            <p:spPr>
              <a:xfrm>
                <a:off x="1303955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517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518;p8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7" name="Google Shape;519;p8"/>
              <p:cNvSpPr/>
              <p:nvPr/>
            </p:nvSpPr>
            <p:spPr>
              <a:xfrm>
                <a:off x="145589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520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521;p8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5" name="Google Shape;522;p8"/>
              <p:cNvSpPr/>
              <p:nvPr/>
            </p:nvSpPr>
            <p:spPr>
              <a:xfrm>
                <a:off x="1608787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523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524;p8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" name="Google Shape;525;p8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4" name="Google Shape;526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527;p8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1" name="Google Shape;528;p8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2" name="Google Shape;529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530;p8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9" name="Google Shape;531;p8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0" name="Google Shape;532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533;p8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7" name="Google Shape;534;p8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8" name="Google Shape;535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536;p8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" name="Google Shape;537;p8"/>
              <p:cNvSpPr/>
              <p:nvPr/>
            </p:nvSpPr>
            <p:spPr>
              <a:xfrm>
                <a:off x="3670295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538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Google Shape;539;p8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3" name="Google Shape;540;p8"/>
              <p:cNvSpPr/>
              <p:nvPr/>
            </p:nvSpPr>
            <p:spPr>
              <a:xfrm>
                <a:off x="1303082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541;p8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5" name="Google Shape;542;p8"/>
          <p:cNvSpPr/>
          <p:nvPr/>
        </p:nvSpPr>
        <p:spPr>
          <a:xfrm rot="197195">
            <a:off x="573088" y="1325563"/>
            <a:ext cx="2439987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20445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803400"/>
            <a:ext cx="20445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803400"/>
            <a:ext cx="20445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6" name="Google Shape;452;p8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D9443E3A-28F7-4CAD-8426-CB1B8555F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49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46;p9"/>
          <p:cNvGrpSpPr>
            <a:grpSpLocks/>
          </p:cNvGrpSpPr>
          <p:nvPr/>
        </p:nvGrpSpPr>
        <p:grpSpPr bwMode="auto">
          <a:xfrm>
            <a:off x="8004175" y="555625"/>
            <a:ext cx="3529013" cy="6035675"/>
            <a:chOff x="8004404" y="372498"/>
            <a:chExt cx="3529549" cy="4525764"/>
          </a:xfrm>
        </p:grpSpPr>
        <p:grpSp>
          <p:nvGrpSpPr>
            <p:cNvPr id="4" name="Google Shape;547;p9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0" name="Google Shape;548;p9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0" name="Google Shape;549;p9"/>
                <p:cNvSpPr/>
                <p:nvPr/>
              </p:nvSpPr>
              <p:spPr>
                <a:xfrm>
                  <a:off x="1451662" y="158250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1" name="Google Shape;550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" name="Google Shape;551;p9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88" name="Google Shape;552;p9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9" name="Google Shape;553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" name="Google Shape;554;p9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6" name="Google Shape;555;p9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7" name="Google Shape;556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557;p9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4" name="Google Shape;558;p9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5" name="Google Shape;559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560;p9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2" name="Google Shape;561;p9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3" name="Google Shape;562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563;p9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0" name="Google Shape;564;p9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1" name="Google Shape;565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566;p9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8" name="Google Shape;567;p9"/>
                <p:cNvSpPr/>
                <p:nvPr/>
              </p:nvSpPr>
              <p:spPr>
                <a:xfrm>
                  <a:off x="3669889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9" name="Google Shape;568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569;p9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6" name="Google Shape;570;p9"/>
                <p:cNvSpPr/>
                <p:nvPr/>
              </p:nvSpPr>
              <p:spPr>
                <a:xfrm>
                  <a:off x="1422448" y="157982"/>
                  <a:ext cx="216285" cy="477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571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572;p9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4" name="Google Shape;573;p9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5" name="Google Shape;574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575;p9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2" name="Google Shape;576;p9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3" name="Google Shape;577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578;p9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0" name="Google Shape;579;p9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1" name="Google Shape;580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581;p9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" name="Google Shape;582;p9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69" name="Google Shape;583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584;p9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6" name="Google Shape;585;p9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" name="Google Shape;586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587;p9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4" name="Google Shape;588;p9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5" name="Google Shape;589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" name="Google Shape;590;p9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8" name="Google Shape;591;p9"/>
              <p:cNvSpPr/>
              <p:nvPr/>
            </p:nvSpPr>
            <p:spPr>
              <a:xfrm>
                <a:off x="145486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592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593;p9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6" name="Google Shape;594;p9"/>
              <p:cNvSpPr/>
              <p:nvPr/>
            </p:nvSpPr>
            <p:spPr>
              <a:xfrm>
                <a:off x="1607758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595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596;p9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4" name="Google Shape;597;p9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5" name="Google Shape;598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599;p9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2" name="Google Shape;600;p9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3" name="Google Shape;601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602;p9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0" name="Google Shape;603;p9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1" name="Google Shape;604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605;p9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8" name="Google Shape;606;p9"/>
              <p:cNvSpPr/>
              <p:nvPr/>
            </p:nvSpPr>
            <p:spPr>
              <a:xfrm>
                <a:off x="3671168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607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608;p9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6" name="Google Shape;609;p9"/>
              <p:cNvSpPr/>
              <p:nvPr/>
            </p:nvSpPr>
            <p:spPr>
              <a:xfrm>
                <a:off x="1303955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" name="Google Shape;610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611;p9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4" name="Google Shape;612;p9"/>
              <p:cNvSpPr/>
              <p:nvPr/>
            </p:nvSpPr>
            <p:spPr>
              <a:xfrm>
                <a:off x="145589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613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614;p9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2" name="Google Shape;615;p9"/>
              <p:cNvSpPr/>
              <p:nvPr/>
            </p:nvSpPr>
            <p:spPr>
              <a:xfrm>
                <a:off x="1608787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" name="Google Shape;616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617;p9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0" name="Google Shape;618;p9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1" name="Google Shape;619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620;p9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8" name="Google Shape;621;p9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9" name="Google Shape;622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623;p9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6" name="Google Shape;624;p9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7" name="Google Shape;625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626;p9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" name="Google Shape;627;p9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5" name="Google Shape;628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629;p9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2" name="Google Shape;630;p9"/>
              <p:cNvSpPr/>
              <p:nvPr/>
            </p:nvSpPr>
            <p:spPr>
              <a:xfrm>
                <a:off x="3670295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631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632;p9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0" name="Google Shape;633;p9"/>
              <p:cNvSpPr/>
              <p:nvPr/>
            </p:nvSpPr>
            <p:spPr>
              <a:xfrm>
                <a:off x="1303082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" name="Google Shape;634;p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2" name="Google Shape;635;p9"/>
          <p:cNvSpPr/>
          <p:nvPr/>
        </p:nvSpPr>
        <p:spPr>
          <a:xfrm rot="197195">
            <a:off x="573088" y="1325563"/>
            <a:ext cx="2439987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545;p9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354F7958-A34A-4009-A303-818BCCBCD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49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39;p10"/>
          <p:cNvGrpSpPr>
            <a:grpSpLocks/>
          </p:cNvGrpSpPr>
          <p:nvPr/>
        </p:nvGrpSpPr>
        <p:grpSpPr bwMode="auto">
          <a:xfrm flipH="1">
            <a:off x="3794125" y="5780088"/>
            <a:ext cx="1555750" cy="5407025"/>
            <a:chOff x="1494773" y="4335120"/>
            <a:chExt cx="1555943" cy="4055797"/>
          </a:xfrm>
        </p:grpSpPr>
        <p:grpSp>
          <p:nvGrpSpPr>
            <p:cNvPr id="4" name="Google Shape;640;p10"/>
            <p:cNvGrpSpPr>
              <a:grpSpLocks/>
            </p:cNvGrpSpPr>
            <p:nvPr/>
          </p:nvGrpSpPr>
          <p:grpSpPr bwMode="auto"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26" name="Google Shape;641;p10"/>
              <p:cNvSpPr/>
              <p:nvPr/>
            </p:nvSpPr>
            <p:spPr>
              <a:xfrm>
                <a:off x="1451588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" name="Google Shape;642;p10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oogle Shape;643;p10"/>
            <p:cNvGrpSpPr>
              <a:grpSpLocks/>
            </p:cNvGrpSpPr>
            <p:nvPr/>
          </p:nvGrpSpPr>
          <p:grpSpPr bwMode="auto"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24" name="Google Shape;644;p10"/>
              <p:cNvSpPr/>
              <p:nvPr/>
            </p:nvSpPr>
            <p:spPr>
              <a:xfrm>
                <a:off x="1604054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645;p10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646;p10"/>
            <p:cNvGrpSpPr>
              <a:grpSpLocks/>
            </p:cNvGrpSpPr>
            <p:nvPr/>
          </p:nvGrpSpPr>
          <p:grpSpPr bwMode="auto"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22" name="Google Shape;647;p10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3" name="Google Shape;648;p10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649;p10"/>
            <p:cNvGrpSpPr>
              <a:grpSpLocks/>
            </p:cNvGrpSpPr>
            <p:nvPr/>
          </p:nvGrpSpPr>
          <p:grpSpPr bwMode="auto"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20" name="Google Shape;650;p10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1" name="Google Shape;651;p10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652;p10"/>
            <p:cNvGrpSpPr>
              <a:grpSpLocks/>
            </p:cNvGrpSpPr>
            <p:nvPr/>
          </p:nvGrpSpPr>
          <p:grpSpPr bwMode="auto"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18" name="Google Shape;653;p10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19" name="Google Shape;654;p10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655;p10"/>
            <p:cNvGrpSpPr>
              <a:grpSpLocks/>
            </p:cNvGrpSpPr>
            <p:nvPr/>
          </p:nvGrpSpPr>
          <p:grpSpPr bwMode="auto"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16" name="Google Shape;656;p10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17" name="Google Shape;657;p10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658;p10"/>
            <p:cNvGrpSpPr>
              <a:grpSpLocks/>
            </p:cNvGrpSpPr>
            <p:nvPr/>
          </p:nvGrpSpPr>
          <p:grpSpPr bwMode="auto"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14" name="Google Shape;659;p10"/>
              <p:cNvSpPr/>
              <p:nvPr/>
            </p:nvSpPr>
            <p:spPr>
              <a:xfrm>
                <a:off x="3667336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" name="Google Shape;660;p10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661;p10"/>
            <p:cNvGrpSpPr>
              <a:grpSpLocks/>
            </p:cNvGrpSpPr>
            <p:nvPr/>
          </p:nvGrpSpPr>
          <p:grpSpPr bwMode="auto"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12" name="Google Shape;662;p10"/>
              <p:cNvSpPr/>
              <p:nvPr/>
            </p:nvSpPr>
            <p:spPr>
              <a:xfrm>
                <a:off x="1299564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" name="Google Shape;663;p10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5163872"/>
            <a:ext cx="8229600" cy="4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8" name="Google Shape;638;p10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920F8575-656D-4BF3-AAF4-B6C550F6C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880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66;p11"/>
          <p:cNvGrpSpPr>
            <a:grpSpLocks/>
          </p:cNvGrpSpPr>
          <p:nvPr/>
        </p:nvGrpSpPr>
        <p:grpSpPr bwMode="auto">
          <a:xfrm rot="16200000" flipH="1">
            <a:off x="1372394" y="5496719"/>
            <a:ext cx="6399212" cy="6153150"/>
            <a:chOff x="8004404" y="372498"/>
            <a:chExt cx="3529549" cy="4525764"/>
          </a:xfrm>
        </p:grpSpPr>
        <p:grpSp>
          <p:nvGrpSpPr>
            <p:cNvPr id="3" name="Google Shape;667;p11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9" name="Google Shape;668;p11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89" name="Google Shape;669;p11"/>
                <p:cNvSpPr/>
                <p:nvPr/>
              </p:nvSpPr>
              <p:spPr>
                <a:xfrm>
                  <a:off x="1451590" y="157816"/>
                  <a:ext cx="215945" cy="477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0" name="Google Shape;670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0" name="Google Shape;671;p11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87" name="Google Shape;672;p11"/>
                <p:cNvSpPr/>
                <p:nvPr/>
              </p:nvSpPr>
              <p:spPr>
                <a:xfrm>
                  <a:off x="1604068" y="158208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8" name="Google Shape;673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" name="Google Shape;674;p11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5" name="Google Shape;675;p11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6" name="Google Shape;676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" name="Google Shape;677;p11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3" name="Google Shape;678;p11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4" name="Google Shape;679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680;p11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1" name="Google Shape;681;p11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2" name="Google Shape;682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683;p11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79" name="Google Shape;684;p11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80" name="Google Shape;685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686;p11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7" name="Google Shape;687;p11"/>
                <p:cNvSpPr/>
                <p:nvPr/>
              </p:nvSpPr>
              <p:spPr>
                <a:xfrm>
                  <a:off x="3667328" y="158336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688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689;p11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5" name="Google Shape;690;p11"/>
                <p:cNvSpPr/>
                <p:nvPr/>
              </p:nvSpPr>
              <p:spPr>
                <a:xfrm>
                  <a:off x="1422871" y="158591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6" name="Google Shape;691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692;p11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3" name="Google Shape;693;p11"/>
                <p:cNvSpPr/>
                <p:nvPr/>
              </p:nvSpPr>
              <p:spPr>
                <a:xfrm>
                  <a:off x="1603739" y="157561"/>
                  <a:ext cx="215945" cy="477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4" name="Google Shape;694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695;p11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1" name="Google Shape;696;p11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2" name="Google Shape;697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698;p11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" name="Google Shape;699;p11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70" name="Google Shape;700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701;p11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7" name="Google Shape;702;p11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215897 w 164806"/>
                    <a:gd name="T1" fmla="*/ 517436 h 3641729"/>
                    <a:gd name="T2" fmla="*/ 115350 w 164806"/>
                    <a:gd name="T3" fmla="*/ 9872 h 3641729"/>
                    <a:gd name="T4" fmla="*/ 112947 w 164806"/>
                    <a:gd name="T5" fmla="*/ 1045 h 3641729"/>
                    <a:gd name="T6" fmla="*/ 100655 w 164806"/>
                    <a:gd name="T7" fmla="*/ 9859 h 3641729"/>
                    <a:gd name="T8" fmla="*/ 0 w 164806"/>
                    <a:gd name="T9" fmla="*/ 512213 h 3641729"/>
                    <a:gd name="T10" fmla="*/ 385 w 164806"/>
                    <a:gd name="T11" fmla="*/ 4735596 h 3641729"/>
                    <a:gd name="T12" fmla="*/ 107948 w 164806"/>
                    <a:gd name="T13" fmla="*/ 4770665 h 3641729"/>
                    <a:gd name="T14" fmla="*/ 215536 w 164806"/>
                    <a:gd name="T15" fmla="*/ 4735596 h 3641729"/>
                    <a:gd name="T16" fmla="*/ 215812 w 164806"/>
                    <a:gd name="T17" fmla="*/ 4735596 h 3641729"/>
                    <a:gd name="T18" fmla="*/ 215897 w 164806"/>
                    <a:gd name="T19" fmla="*/ 517436 h 36417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pic>
              <p:nvPicPr>
                <p:cNvPr id="68" name="Google Shape;703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704;p11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5" name="Google Shape;705;p11"/>
                <p:cNvSpPr/>
                <p:nvPr/>
              </p:nvSpPr>
              <p:spPr>
                <a:xfrm>
                  <a:off x="3666998" y="158717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6" name="Google Shape;706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707;p11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3" name="Google Shape;708;p11"/>
                <p:cNvSpPr/>
                <p:nvPr/>
              </p:nvSpPr>
              <p:spPr>
                <a:xfrm>
                  <a:off x="1299414" y="157689"/>
                  <a:ext cx="215945" cy="47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4" name="Google Shape;709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" name="Google Shape;710;p11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7" name="Google Shape;711;p11"/>
              <p:cNvSpPr/>
              <p:nvPr/>
            </p:nvSpPr>
            <p:spPr>
              <a:xfrm>
                <a:off x="1452216" y="157627"/>
                <a:ext cx="215949" cy="477148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8" name="Google Shape;712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oogle Shape;713;p11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5" name="Google Shape;714;p11"/>
              <p:cNvSpPr/>
              <p:nvPr/>
            </p:nvSpPr>
            <p:spPr>
              <a:xfrm>
                <a:off x="1604699" y="160860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6" name="Google Shape;715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716;p11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3" name="Google Shape;717;p11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4" name="Google Shape;718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719;p11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" name="Google Shape;720;p11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2" name="Google Shape;721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722;p11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9" name="Google Shape;723;p11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40" name="Google Shape;724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725;p11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7" name="Google Shape;726;p11"/>
              <p:cNvSpPr/>
              <p:nvPr/>
            </p:nvSpPr>
            <p:spPr>
              <a:xfrm>
                <a:off x="3667502" y="160987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727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728;p11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5" name="Google Shape;729;p11"/>
              <p:cNvSpPr/>
              <p:nvPr/>
            </p:nvSpPr>
            <p:spPr>
              <a:xfrm>
                <a:off x="1299874" y="161243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730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731;p11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3" name="Google Shape;732;p11"/>
              <p:cNvSpPr/>
              <p:nvPr/>
            </p:nvSpPr>
            <p:spPr>
              <a:xfrm>
                <a:off x="1451393" y="157627"/>
                <a:ext cx="215949" cy="477148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733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734;p11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1" name="Google Shape;735;p11"/>
              <p:cNvSpPr/>
              <p:nvPr/>
            </p:nvSpPr>
            <p:spPr>
              <a:xfrm>
                <a:off x="1603875" y="157373"/>
                <a:ext cx="215949" cy="477148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736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737;p11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9" name="Google Shape;738;p11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30" name="Google Shape;739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740;p11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7" name="Google Shape;741;p11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8" name="Google Shape;742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743;p11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5" name="Google Shape;744;p11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6" name="Google Shape;745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746;p11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3" name="Google Shape;747;p11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215897 w 164806"/>
                  <a:gd name="T1" fmla="*/ 517436 h 3641729"/>
                  <a:gd name="T2" fmla="*/ 115350 w 164806"/>
                  <a:gd name="T3" fmla="*/ 9872 h 3641729"/>
                  <a:gd name="T4" fmla="*/ 112947 w 164806"/>
                  <a:gd name="T5" fmla="*/ 1045 h 3641729"/>
                  <a:gd name="T6" fmla="*/ 100655 w 164806"/>
                  <a:gd name="T7" fmla="*/ 9859 h 3641729"/>
                  <a:gd name="T8" fmla="*/ 0 w 164806"/>
                  <a:gd name="T9" fmla="*/ 512213 h 3641729"/>
                  <a:gd name="T10" fmla="*/ 385 w 164806"/>
                  <a:gd name="T11" fmla="*/ 4735596 h 3641729"/>
                  <a:gd name="T12" fmla="*/ 107948 w 164806"/>
                  <a:gd name="T13" fmla="*/ 4770665 h 3641729"/>
                  <a:gd name="T14" fmla="*/ 215536 w 164806"/>
                  <a:gd name="T15" fmla="*/ 4735596 h 3641729"/>
                  <a:gd name="T16" fmla="*/ 215812 w 164806"/>
                  <a:gd name="T17" fmla="*/ 4735596 h 3641729"/>
                  <a:gd name="T18" fmla="*/ 215897 w 164806"/>
                  <a:gd name="T19" fmla="*/ 517436 h 36417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pic>
            <p:nvPicPr>
              <p:cNvPr id="24" name="Google Shape;748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749;p11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1" name="Google Shape;750;p11"/>
              <p:cNvSpPr/>
              <p:nvPr/>
            </p:nvSpPr>
            <p:spPr>
              <a:xfrm>
                <a:off x="3667174" y="161370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" name="Google Shape;751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752;p11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19" name="Google Shape;753;p11"/>
              <p:cNvSpPr/>
              <p:nvPr/>
            </p:nvSpPr>
            <p:spPr>
              <a:xfrm>
                <a:off x="1299547" y="157500"/>
                <a:ext cx="215949" cy="477148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754;p1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1" name="Google Shape;665;p11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EA4C4BFA-0848-4394-82F2-758848726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566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encils">
  <p:cSld name="Blank - no pencils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6;p12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6B053D7C-9010-48CE-82E5-79FD39510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815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58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759;p13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00DA4E07-8512-438A-8705-774B856C6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690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One pencil - Dark paper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1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762;p14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8A5CFF-B6E6-4508-978E-2833F45AD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87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2630488" y="839788"/>
            <a:ext cx="3883025" cy="51784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5430838" y="304800"/>
            <a:ext cx="1387475" cy="1851025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12;p2"/>
          <p:cNvSpPr>
            <a:spLocks noChangeArrowheads="1"/>
          </p:cNvSpPr>
          <p:nvPr/>
        </p:nvSpPr>
        <p:spPr bwMode="auto">
          <a:xfrm>
            <a:off x="5908675" y="6215063"/>
            <a:ext cx="604838" cy="8064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13;p2"/>
          <p:cNvSpPr>
            <a:spLocks noChangeArrowheads="1"/>
          </p:cNvSpPr>
          <p:nvPr/>
        </p:nvSpPr>
        <p:spPr bwMode="auto">
          <a:xfrm>
            <a:off x="2706688" y="5164138"/>
            <a:ext cx="1096962" cy="1463675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14;p2"/>
          <p:cNvSpPr>
            <a:spLocks noChangeArrowheads="1"/>
          </p:cNvSpPr>
          <p:nvPr/>
        </p:nvSpPr>
        <p:spPr bwMode="auto">
          <a:xfrm>
            <a:off x="2081213" y="1028700"/>
            <a:ext cx="774700" cy="10318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15;p2"/>
          <p:cNvSpPr>
            <a:spLocks noChangeArrowheads="1"/>
          </p:cNvSpPr>
          <p:nvPr/>
        </p:nvSpPr>
        <p:spPr bwMode="auto">
          <a:xfrm>
            <a:off x="6513513" y="2155825"/>
            <a:ext cx="412750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16;p2"/>
          <p:cNvSpPr>
            <a:spLocks noChangeArrowheads="1"/>
          </p:cNvSpPr>
          <p:nvPr/>
        </p:nvSpPr>
        <p:spPr bwMode="auto">
          <a:xfrm>
            <a:off x="2420938" y="4816475"/>
            <a:ext cx="336550" cy="44926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17;p2"/>
          <p:cNvSpPr>
            <a:spLocks noChangeArrowheads="1"/>
          </p:cNvSpPr>
          <p:nvPr/>
        </p:nvSpPr>
        <p:spPr bwMode="auto">
          <a:xfrm>
            <a:off x="2362200" y="2227263"/>
            <a:ext cx="212725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18;p2"/>
          <p:cNvSpPr>
            <a:spLocks noChangeArrowheads="1"/>
          </p:cNvSpPr>
          <p:nvPr/>
        </p:nvSpPr>
        <p:spPr bwMode="auto">
          <a:xfrm>
            <a:off x="6818313" y="1784350"/>
            <a:ext cx="93662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19;p2"/>
          <p:cNvSpPr>
            <a:spLocks noChangeArrowheads="1"/>
          </p:cNvSpPr>
          <p:nvPr/>
        </p:nvSpPr>
        <p:spPr bwMode="auto">
          <a:xfrm>
            <a:off x="6164263" y="5832475"/>
            <a:ext cx="93662" cy="125413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20;p2"/>
          <p:cNvSpPr>
            <a:spLocks/>
          </p:cNvSpPr>
          <p:nvPr/>
        </p:nvSpPr>
        <p:spPr bwMode="auto">
          <a:xfrm>
            <a:off x="2300288" y="13208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/>
          <p:cNvGrpSpPr>
            <a:grpSpLocks/>
          </p:cNvGrpSpPr>
          <p:nvPr/>
        </p:nvGrpSpPr>
        <p:grpSpPr bwMode="auto">
          <a:xfrm>
            <a:off x="3000375" y="5576888"/>
            <a:ext cx="509588" cy="638175"/>
            <a:chOff x="5972700" y="2330200"/>
            <a:chExt cx="411625" cy="387275"/>
          </a:xfrm>
        </p:grpSpPr>
        <p:sp>
          <p:nvSpPr>
            <p:cNvPr id="15" name="Google Shape;22;p2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7" name="Google Shape;24;p2"/>
          <p:cNvGrpSpPr>
            <a:grpSpLocks/>
          </p:cNvGrpSpPr>
          <p:nvPr/>
        </p:nvGrpSpPr>
        <p:grpSpPr bwMode="auto">
          <a:xfrm>
            <a:off x="5861050" y="674688"/>
            <a:ext cx="525463" cy="1109662"/>
            <a:chOff x="6718575" y="2318625"/>
            <a:chExt cx="256950" cy="407375"/>
          </a:xfrm>
        </p:grpSpPr>
        <p:sp>
          <p:nvSpPr>
            <p:cNvPr id="18" name="Google Shape;25;p2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34;p2"/>
          <p:cNvSpPr>
            <a:spLocks noChangeArrowheads="1"/>
          </p:cNvSpPr>
          <p:nvPr/>
        </p:nvSpPr>
        <p:spPr bwMode="auto">
          <a:xfrm>
            <a:off x="2757488" y="1149350"/>
            <a:ext cx="300037" cy="401638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7" name="Google Shape;35;p2"/>
          <p:cNvSpPr>
            <a:spLocks noChangeArrowheads="1"/>
          </p:cNvSpPr>
          <p:nvPr/>
        </p:nvSpPr>
        <p:spPr bwMode="auto">
          <a:xfrm>
            <a:off x="3509963" y="6343650"/>
            <a:ext cx="212725" cy="28416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8" name="Google Shape;36;p2"/>
          <p:cNvSpPr>
            <a:spLocks noChangeArrowheads="1"/>
          </p:cNvSpPr>
          <p:nvPr/>
        </p:nvSpPr>
        <p:spPr bwMode="auto">
          <a:xfrm>
            <a:off x="5494338" y="5832475"/>
            <a:ext cx="414337" cy="5508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1281800"/>
            <a:ext cx="3629400" cy="429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40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A0E4-DAE4-48FD-85FB-C1B7DF047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767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;p3"/>
          <p:cNvSpPr>
            <a:spLocks noChangeArrowheads="1"/>
          </p:cNvSpPr>
          <p:nvPr/>
        </p:nvSpPr>
        <p:spPr bwMode="auto">
          <a:xfrm>
            <a:off x="406400" y="542925"/>
            <a:ext cx="8331200" cy="5772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39;p3"/>
          <p:cNvSpPr>
            <a:spLocks noChangeArrowheads="1"/>
          </p:cNvSpPr>
          <p:nvPr/>
        </p:nvSpPr>
        <p:spPr bwMode="auto">
          <a:xfrm>
            <a:off x="2630488" y="839788"/>
            <a:ext cx="3883025" cy="51784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40;p3"/>
          <p:cNvSpPr>
            <a:spLocks noChangeArrowheads="1"/>
          </p:cNvSpPr>
          <p:nvPr/>
        </p:nvSpPr>
        <p:spPr bwMode="auto">
          <a:xfrm>
            <a:off x="5430838" y="304800"/>
            <a:ext cx="1387475" cy="1851025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41;p3"/>
          <p:cNvSpPr>
            <a:spLocks noChangeArrowheads="1"/>
          </p:cNvSpPr>
          <p:nvPr/>
        </p:nvSpPr>
        <p:spPr bwMode="auto">
          <a:xfrm>
            <a:off x="5908675" y="6215063"/>
            <a:ext cx="604838" cy="806450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42;p3"/>
          <p:cNvSpPr>
            <a:spLocks noChangeArrowheads="1"/>
          </p:cNvSpPr>
          <p:nvPr/>
        </p:nvSpPr>
        <p:spPr bwMode="auto">
          <a:xfrm>
            <a:off x="2706688" y="5164138"/>
            <a:ext cx="1096962" cy="1463675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43;p3"/>
          <p:cNvSpPr>
            <a:spLocks noChangeArrowheads="1"/>
          </p:cNvSpPr>
          <p:nvPr/>
        </p:nvSpPr>
        <p:spPr bwMode="auto">
          <a:xfrm>
            <a:off x="2081213" y="1028700"/>
            <a:ext cx="774700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44;p3"/>
          <p:cNvSpPr>
            <a:spLocks noChangeArrowheads="1"/>
          </p:cNvSpPr>
          <p:nvPr/>
        </p:nvSpPr>
        <p:spPr bwMode="auto">
          <a:xfrm>
            <a:off x="6513513" y="2155825"/>
            <a:ext cx="412750" cy="5508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45;p3"/>
          <p:cNvSpPr>
            <a:spLocks noChangeArrowheads="1"/>
          </p:cNvSpPr>
          <p:nvPr/>
        </p:nvSpPr>
        <p:spPr bwMode="auto">
          <a:xfrm>
            <a:off x="2420938" y="4816475"/>
            <a:ext cx="336550" cy="44926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46;p3"/>
          <p:cNvSpPr>
            <a:spLocks noChangeArrowheads="1"/>
          </p:cNvSpPr>
          <p:nvPr/>
        </p:nvSpPr>
        <p:spPr bwMode="auto">
          <a:xfrm>
            <a:off x="2362200" y="2227263"/>
            <a:ext cx="212725" cy="2841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47;p3"/>
          <p:cNvSpPr>
            <a:spLocks noChangeArrowheads="1"/>
          </p:cNvSpPr>
          <p:nvPr/>
        </p:nvSpPr>
        <p:spPr bwMode="auto">
          <a:xfrm>
            <a:off x="6818313" y="1784350"/>
            <a:ext cx="93662" cy="1254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48;p3"/>
          <p:cNvSpPr>
            <a:spLocks noChangeArrowheads="1"/>
          </p:cNvSpPr>
          <p:nvPr/>
        </p:nvSpPr>
        <p:spPr bwMode="auto">
          <a:xfrm>
            <a:off x="6164263" y="5832475"/>
            <a:ext cx="93662" cy="125413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Google Shape;49;p3"/>
          <p:cNvSpPr>
            <a:spLocks/>
          </p:cNvSpPr>
          <p:nvPr/>
        </p:nvSpPr>
        <p:spPr bwMode="auto">
          <a:xfrm>
            <a:off x="2300288" y="13208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6" name="Google Shape;50;p3"/>
          <p:cNvGrpSpPr>
            <a:grpSpLocks/>
          </p:cNvGrpSpPr>
          <p:nvPr/>
        </p:nvGrpSpPr>
        <p:grpSpPr bwMode="auto">
          <a:xfrm>
            <a:off x="3000375" y="5576888"/>
            <a:ext cx="509588" cy="638175"/>
            <a:chOff x="5972700" y="2330200"/>
            <a:chExt cx="411625" cy="387275"/>
          </a:xfrm>
        </p:grpSpPr>
        <p:sp>
          <p:nvSpPr>
            <p:cNvPr id="17" name="Google Shape;51;p3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52;p3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9" name="Google Shape;53;p3"/>
          <p:cNvGrpSpPr>
            <a:grpSpLocks/>
          </p:cNvGrpSpPr>
          <p:nvPr/>
        </p:nvGrpSpPr>
        <p:grpSpPr bwMode="auto">
          <a:xfrm>
            <a:off x="5861050" y="674688"/>
            <a:ext cx="525463" cy="1109662"/>
            <a:chOff x="6718575" y="2318625"/>
            <a:chExt cx="256950" cy="407375"/>
          </a:xfrm>
        </p:grpSpPr>
        <p:sp>
          <p:nvSpPr>
            <p:cNvPr id="20" name="Google Shape;54;p3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55;p3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56;p3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57;p3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58;p3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59;p3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60;p3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61;p3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62;p3"/>
          <p:cNvSpPr>
            <a:spLocks noChangeArrowheads="1"/>
          </p:cNvSpPr>
          <p:nvPr/>
        </p:nvSpPr>
        <p:spPr bwMode="auto">
          <a:xfrm>
            <a:off x="2757488" y="1149350"/>
            <a:ext cx="300037" cy="401638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9" name="Google Shape;63;p3"/>
          <p:cNvSpPr>
            <a:spLocks noChangeArrowheads="1"/>
          </p:cNvSpPr>
          <p:nvPr/>
        </p:nvSpPr>
        <p:spPr bwMode="auto">
          <a:xfrm>
            <a:off x="3509963" y="6343650"/>
            <a:ext cx="212725" cy="28416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0" name="Google Shape;64;p3"/>
          <p:cNvSpPr>
            <a:spLocks noChangeArrowheads="1"/>
          </p:cNvSpPr>
          <p:nvPr/>
        </p:nvSpPr>
        <p:spPr bwMode="auto">
          <a:xfrm>
            <a:off x="5494338" y="5832475"/>
            <a:ext cx="414337" cy="5508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2517533"/>
            <a:ext cx="3371700" cy="154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3888336"/>
            <a:ext cx="3371700" cy="10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841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;p4"/>
          <p:cNvSpPr>
            <a:spLocks noChangeArrowheads="1"/>
          </p:cNvSpPr>
          <p:nvPr/>
        </p:nvSpPr>
        <p:spPr bwMode="auto">
          <a:xfrm>
            <a:off x="406400" y="542925"/>
            <a:ext cx="8331200" cy="5772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4" name="Google Shape;69;p4"/>
          <p:cNvSpPr>
            <a:spLocks noChangeArrowheads="1"/>
          </p:cNvSpPr>
          <p:nvPr/>
        </p:nvSpPr>
        <p:spPr bwMode="auto">
          <a:xfrm>
            <a:off x="3811588" y="-260350"/>
            <a:ext cx="1520825" cy="2027238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70;p4"/>
          <p:cNvSpPr>
            <a:spLocks noChangeArrowheads="1"/>
          </p:cNvSpPr>
          <p:nvPr/>
        </p:nvSpPr>
        <p:spPr bwMode="auto">
          <a:xfrm>
            <a:off x="4981575" y="979488"/>
            <a:ext cx="774700" cy="1033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71;p4"/>
          <p:cNvSpPr>
            <a:spLocks noChangeArrowheads="1"/>
          </p:cNvSpPr>
          <p:nvPr/>
        </p:nvSpPr>
        <p:spPr bwMode="auto">
          <a:xfrm>
            <a:off x="3470275" y="1081088"/>
            <a:ext cx="212725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72;p4"/>
          <p:cNvSpPr>
            <a:spLocks noChangeArrowheads="1"/>
          </p:cNvSpPr>
          <p:nvPr/>
        </p:nvSpPr>
        <p:spPr bwMode="auto">
          <a:xfrm>
            <a:off x="3109913" y="206375"/>
            <a:ext cx="508000" cy="677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73;p4"/>
          <p:cNvSpPr>
            <a:spLocks noChangeArrowheads="1"/>
          </p:cNvSpPr>
          <p:nvPr/>
        </p:nvSpPr>
        <p:spPr bwMode="auto">
          <a:xfrm>
            <a:off x="5395913" y="-114300"/>
            <a:ext cx="212725" cy="2841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74;p4"/>
          <p:cNvSpPr>
            <a:spLocks noChangeArrowheads="1"/>
          </p:cNvSpPr>
          <p:nvPr/>
        </p:nvSpPr>
        <p:spPr bwMode="auto">
          <a:xfrm>
            <a:off x="-139700" y="5045075"/>
            <a:ext cx="1096963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75;p4"/>
          <p:cNvSpPr>
            <a:spLocks noChangeArrowheads="1"/>
          </p:cNvSpPr>
          <p:nvPr/>
        </p:nvSpPr>
        <p:spPr bwMode="auto">
          <a:xfrm>
            <a:off x="8078788" y="5888038"/>
            <a:ext cx="879475" cy="1173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76;p4"/>
          <p:cNvSpPr>
            <a:spLocks noChangeArrowheads="1"/>
          </p:cNvSpPr>
          <p:nvPr/>
        </p:nvSpPr>
        <p:spPr bwMode="auto">
          <a:xfrm>
            <a:off x="406400" y="6269038"/>
            <a:ext cx="338138" cy="449262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77;p4"/>
          <p:cNvSpPr>
            <a:spLocks noChangeArrowheads="1"/>
          </p:cNvSpPr>
          <p:nvPr/>
        </p:nvSpPr>
        <p:spPr bwMode="auto">
          <a:xfrm>
            <a:off x="8896350" y="5497513"/>
            <a:ext cx="293688" cy="390525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78;p4"/>
          <p:cNvSpPr>
            <a:spLocks noChangeArrowheads="1"/>
          </p:cNvSpPr>
          <p:nvPr/>
        </p:nvSpPr>
        <p:spPr bwMode="auto">
          <a:xfrm>
            <a:off x="7800975" y="6203950"/>
            <a:ext cx="212725" cy="28416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79;p4"/>
          <p:cNvSpPr>
            <a:spLocks noChangeArrowheads="1"/>
          </p:cNvSpPr>
          <p:nvPr/>
        </p:nvSpPr>
        <p:spPr bwMode="auto">
          <a:xfrm>
            <a:off x="8472488" y="5603875"/>
            <a:ext cx="93662" cy="1254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Google Shape;80;p4"/>
          <p:cNvSpPr>
            <a:spLocks noChangeArrowheads="1"/>
          </p:cNvSpPr>
          <p:nvPr/>
        </p:nvSpPr>
        <p:spPr bwMode="auto">
          <a:xfrm>
            <a:off x="528638" y="4678363"/>
            <a:ext cx="212725" cy="2841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" name="Google Shape;81;p4"/>
          <p:cNvSpPr>
            <a:spLocks/>
          </p:cNvSpPr>
          <p:nvPr/>
        </p:nvSpPr>
        <p:spPr bwMode="auto">
          <a:xfrm>
            <a:off x="8328025" y="6219825"/>
            <a:ext cx="382588" cy="509588"/>
          </a:xfrm>
          <a:custGeom>
            <a:avLst/>
            <a:gdLst>
              <a:gd name="T0" fmla="*/ 353513 w 16027"/>
              <a:gd name="T1" fmla="*/ 115418 h 16027"/>
              <a:gd name="T2" fmla="*/ 377933 w 16027"/>
              <a:gd name="T3" fmla="*/ 95291 h 16027"/>
              <a:gd name="T4" fmla="*/ 381418 w 16027"/>
              <a:gd name="T5" fmla="*/ 58091 h 16027"/>
              <a:gd name="T6" fmla="*/ 365711 w 16027"/>
              <a:gd name="T7" fmla="*/ 22479 h 16027"/>
              <a:gd name="T8" fmla="*/ 343630 w 16027"/>
              <a:gd name="T9" fmla="*/ 3911 h 16027"/>
              <a:gd name="T10" fmla="*/ 316297 w 16027"/>
              <a:gd name="T11" fmla="*/ 3116 h 16027"/>
              <a:gd name="T12" fmla="*/ 297701 w 16027"/>
              <a:gd name="T13" fmla="*/ 31001 h 16027"/>
              <a:gd name="T14" fmla="*/ 286649 w 16027"/>
              <a:gd name="T15" fmla="*/ 63528 h 16027"/>
              <a:gd name="T16" fmla="*/ 255831 w 16027"/>
              <a:gd name="T17" fmla="*/ 80570 h 16027"/>
              <a:gd name="T18" fmla="*/ 220358 w 16027"/>
              <a:gd name="T19" fmla="*/ 27917 h 16027"/>
              <a:gd name="T20" fmla="*/ 195961 w 16027"/>
              <a:gd name="T21" fmla="*/ 795 h 16027"/>
              <a:gd name="T22" fmla="*/ 168031 w 16027"/>
              <a:gd name="T23" fmla="*/ 17074 h 16027"/>
              <a:gd name="T24" fmla="*/ 129670 w 16027"/>
              <a:gd name="T25" fmla="*/ 66612 h 16027"/>
              <a:gd name="T26" fmla="*/ 125612 w 16027"/>
              <a:gd name="T27" fmla="*/ 96054 h 16027"/>
              <a:gd name="T28" fmla="*/ 138383 w 16027"/>
              <a:gd name="T29" fmla="*/ 119297 h 16027"/>
              <a:gd name="T30" fmla="*/ 168031 w 16027"/>
              <a:gd name="T31" fmla="*/ 134782 h 16027"/>
              <a:gd name="T32" fmla="*/ 181423 w 16027"/>
              <a:gd name="T33" fmla="*/ 170393 h 16027"/>
              <a:gd name="T34" fmla="*/ 174429 w 16027"/>
              <a:gd name="T35" fmla="*/ 202125 h 16027"/>
              <a:gd name="T36" fmla="*/ 156406 w 16027"/>
              <a:gd name="T37" fmla="*/ 228483 h 16027"/>
              <a:gd name="T38" fmla="*/ 127927 w 16027"/>
              <a:gd name="T39" fmla="*/ 241647 h 16027"/>
              <a:gd name="T40" fmla="*/ 105249 w 16027"/>
              <a:gd name="T41" fmla="*/ 230009 h 16027"/>
              <a:gd name="T42" fmla="*/ 91881 w 16027"/>
              <a:gd name="T43" fmla="*/ 190519 h 16027"/>
              <a:gd name="T44" fmla="*/ 75601 w 16027"/>
              <a:gd name="T45" fmla="*/ 168835 h 16027"/>
              <a:gd name="T46" fmla="*/ 53520 w 16027"/>
              <a:gd name="T47" fmla="*/ 170393 h 16027"/>
              <a:gd name="T48" fmla="*/ 18047 w 16027"/>
              <a:gd name="T49" fmla="*/ 214525 h 16027"/>
              <a:gd name="T50" fmla="*/ 24 w 16027"/>
              <a:gd name="T51" fmla="*/ 254810 h 16027"/>
              <a:gd name="T52" fmla="*/ 13965 w 16027"/>
              <a:gd name="T53" fmla="*/ 285779 h 16027"/>
              <a:gd name="T54" fmla="*/ 57578 w 16027"/>
              <a:gd name="T55" fmla="*/ 335348 h 16027"/>
              <a:gd name="T56" fmla="*/ 54093 w 16027"/>
              <a:gd name="T57" fmla="*/ 373280 h 16027"/>
              <a:gd name="T58" fmla="*/ 29099 w 16027"/>
              <a:gd name="T59" fmla="*/ 394202 h 16027"/>
              <a:gd name="T60" fmla="*/ 4679 w 16027"/>
              <a:gd name="T61" fmla="*/ 414328 h 16027"/>
              <a:gd name="T62" fmla="*/ 1194 w 16027"/>
              <a:gd name="T63" fmla="*/ 451497 h 16027"/>
              <a:gd name="T64" fmla="*/ 16877 w 16027"/>
              <a:gd name="T65" fmla="*/ 487109 h 16027"/>
              <a:gd name="T66" fmla="*/ 38982 w 16027"/>
              <a:gd name="T67" fmla="*/ 505709 h 16027"/>
              <a:gd name="T68" fmla="*/ 66291 w 16027"/>
              <a:gd name="T69" fmla="*/ 506472 h 16027"/>
              <a:gd name="T70" fmla="*/ 84911 w 16027"/>
              <a:gd name="T71" fmla="*/ 478587 h 16027"/>
              <a:gd name="T72" fmla="*/ 95939 w 16027"/>
              <a:gd name="T73" fmla="*/ 446060 h 16027"/>
              <a:gd name="T74" fmla="*/ 126757 w 16027"/>
              <a:gd name="T75" fmla="*/ 429018 h 16027"/>
              <a:gd name="T76" fmla="*/ 162230 w 16027"/>
              <a:gd name="T77" fmla="*/ 481703 h 16027"/>
              <a:gd name="T78" fmla="*/ 186651 w 16027"/>
              <a:gd name="T79" fmla="*/ 508793 h 16027"/>
              <a:gd name="T80" fmla="*/ 214557 w 16027"/>
              <a:gd name="T81" fmla="*/ 492546 h 16027"/>
              <a:gd name="T82" fmla="*/ 252918 w 16027"/>
              <a:gd name="T83" fmla="*/ 442976 h 16027"/>
              <a:gd name="T84" fmla="*/ 257000 w 16027"/>
              <a:gd name="T85" fmla="*/ 413534 h 16027"/>
              <a:gd name="T86" fmla="*/ 244205 w 16027"/>
              <a:gd name="T87" fmla="*/ 390323 h 16027"/>
              <a:gd name="T88" fmla="*/ 214557 w 16027"/>
              <a:gd name="T89" fmla="*/ 374838 h 16027"/>
              <a:gd name="T90" fmla="*/ 201189 w 16027"/>
              <a:gd name="T91" fmla="*/ 339195 h 16027"/>
              <a:gd name="T92" fmla="*/ 208159 w 16027"/>
              <a:gd name="T93" fmla="*/ 307463 h 16027"/>
              <a:gd name="T94" fmla="*/ 226182 w 16027"/>
              <a:gd name="T95" fmla="*/ 281900 h 16027"/>
              <a:gd name="T96" fmla="*/ 254661 w 16027"/>
              <a:gd name="T97" fmla="*/ 267973 h 16027"/>
              <a:gd name="T98" fmla="*/ 277339 w 16027"/>
              <a:gd name="T99" fmla="*/ 279579 h 16027"/>
              <a:gd name="T100" fmla="*/ 290707 w 16027"/>
              <a:gd name="T101" fmla="*/ 319069 h 16027"/>
              <a:gd name="T102" fmla="*/ 306987 w 16027"/>
              <a:gd name="T103" fmla="*/ 340753 h 16027"/>
              <a:gd name="T104" fmla="*/ 329092 w 16027"/>
              <a:gd name="T105" fmla="*/ 339195 h 16027"/>
              <a:gd name="T106" fmla="*/ 364541 w 16027"/>
              <a:gd name="T107" fmla="*/ 295063 h 16027"/>
              <a:gd name="T108" fmla="*/ 382564 w 16027"/>
              <a:gd name="T109" fmla="*/ 254810 h 16027"/>
              <a:gd name="T110" fmla="*/ 368623 w 16027"/>
              <a:gd name="T111" fmla="*/ 223809 h 16027"/>
              <a:gd name="T112" fmla="*/ 325010 w 16027"/>
              <a:gd name="T113" fmla="*/ 174272 h 16027"/>
              <a:gd name="T114" fmla="*/ 328495 w 16027"/>
              <a:gd name="T115" fmla="*/ 136308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7" name="Google Shape;82;p4"/>
          <p:cNvGrpSpPr>
            <a:grpSpLocks/>
          </p:cNvGrpSpPr>
          <p:nvPr/>
        </p:nvGrpSpPr>
        <p:grpSpPr bwMode="auto">
          <a:xfrm>
            <a:off x="153988" y="5457825"/>
            <a:ext cx="509587" cy="638175"/>
            <a:chOff x="5972700" y="2330200"/>
            <a:chExt cx="411625" cy="387275"/>
          </a:xfrm>
        </p:grpSpPr>
        <p:sp>
          <p:nvSpPr>
            <p:cNvPr id="18" name="Google Shape;83;p4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84;p4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85;p4"/>
          <p:cNvGrpSpPr>
            <a:grpSpLocks/>
          </p:cNvGrpSpPr>
          <p:nvPr/>
        </p:nvGrpSpPr>
        <p:grpSpPr bwMode="auto">
          <a:xfrm>
            <a:off x="5222875" y="1185863"/>
            <a:ext cx="293688" cy="619125"/>
            <a:chOff x="6718575" y="2318625"/>
            <a:chExt cx="256950" cy="407375"/>
          </a:xfrm>
        </p:grpSpPr>
        <p:sp>
          <p:nvSpPr>
            <p:cNvPr id="21" name="Google Shape;86;p4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87;p4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88;p4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89;p4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90;p4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91;p4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92;p4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93;p4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95;p4"/>
          <p:cNvSpPr txBox="1">
            <a:spLocks noChangeArrowheads="1"/>
          </p:cNvSpPr>
          <p:nvPr/>
        </p:nvSpPr>
        <p:spPr bwMode="auto">
          <a:xfrm>
            <a:off x="3594100" y="12700"/>
            <a:ext cx="19558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  <a:defRPr/>
            </a:pPr>
            <a:r>
              <a:rPr lang="en-US" altLang="en-US" sz="9600" b="1" smtClean="0">
                <a:solidFill>
                  <a:srgbClr val="FFFFFF"/>
                </a:solidFill>
                <a:latin typeface="Arial" charset="0"/>
                <a:sym typeface="Arial" charset="0"/>
              </a:rPr>
              <a:t>“</a:t>
            </a:r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2272800"/>
            <a:ext cx="6659700" cy="109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30" name="Google Shape;96;p4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381629-2B10-4F20-87D0-75A700148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875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5"/>
          <p:cNvSpPr>
            <a:spLocks noChangeArrowheads="1"/>
          </p:cNvSpPr>
          <p:nvPr/>
        </p:nvSpPr>
        <p:spPr bwMode="auto">
          <a:xfrm>
            <a:off x="406400" y="542925"/>
            <a:ext cx="8331200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99;p5"/>
          <p:cNvSpPr>
            <a:spLocks noChangeArrowheads="1"/>
          </p:cNvSpPr>
          <p:nvPr/>
        </p:nvSpPr>
        <p:spPr bwMode="auto">
          <a:xfrm>
            <a:off x="-166688" y="746125"/>
            <a:ext cx="2630488" cy="3506788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100;p5"/>
          <p:cNvSpPr>
            <a:spLocks noChangeArrowheads="1"/>
          </p:cNvSpPr>
          <p:nvPr/>
        </p:nvSpPr>
        <p:spPr bwMode="auto">
          <a:xfrm>
            <a:off x="1811338" y="361950"/>
            <a:ext cx="1055687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101;p5"/>
          <p:cNvSpPr>
            <a:spLocks noChangeArrowheads="1"/>
          </p:cNvSpPr>
          <p:nvPr/>
        </p:nvSpPr>
        <p:spPr bwMode="auto">
          <a:xfrm>
            <a:off x="1704975" y="-173038"/>
            <a:ext cx="300038" cy="401638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102;p5"/>
          <p:cNvSpPr>
            <a:spLocks noChangeArrowheads="1"/>
          </p:cNvSpPr>
          <p:nvPr/>
        </p:nvSpPr>
        <p:spPr bwMode="auto">
          <a:xfrm>
            <a:off x="228600" y="3849688"/>
            <a:ext cx="604838" cy="806450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103;p5"/>
          <p:cNvSpPr>
            <a:spLocks noChangeArrowheads="1"/>
          </p:cNvSpPr>
          <p:nvPr/>
        </p:nvSpPr>
        <p:spPr bwMode="auto">
          <a:xfrm>
            <a:off x="1522413" y="422275"/>
            <a:ext cx="212725" cy="2841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104;p5"/>
          <p:cNvSpPr>
            <a:spLocks noChangeArrowheads="1"/>
          </p:cNvSpPr>
          <p:nvPr/>
        </p:nvSpPr>
        <p:spPr bwMode="auto">
          <a:xfrm>
            <a:off x="7848600" y="5557838"/>
            <a:ext cx="1096963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105;p5"/>
          <p:cNvSpPr>
            <a:spLocks noChangeArrowheads="1"/>
          </p:cNvSpPr>
          <p:nvPr/>
        </p:nvSpPr>
        <p:spPr bwMode="auto">
          <a:xfrm>
            <a:off x="8507413" y="3975100"/>
            <a:ext cx="774700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106;p5"/>
          <p:cNvSpPr>
            <a:spLocks noChangeArrowheads="1"/>
          </p:cNvSpPr>
          <p:nvPr/>
        </p:nvSpPr>
        <p:spPr bwMode="auto">
          <a:xfrm>
            <a:off x="8094663" y="5299075"/>
            <a:ext cx="412750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107;p5"/>
          <p:cNvSpPr>
            <a:spLocks noChangeArrowheads="1"/>
          </p:cNvSpPr>
          <p:nvPr/>
        </p:nvSpPr>
        <p:spPr bwMode="auto">
          <a:xfrm>
            <a:off x="8621713" y="5164138"/>
            <a:ext cx="212725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108;p5"/>
          <p:cNvSpPr>
            <a:spLocks noChangeArrowheads="1"/>
          </p:cNvSpPr>
          <p:nvPr/>
        </p:nvSpPr>
        <p:spPr bwMode="auto">
          <a:xfrm>
            <a:off x="7550150" y="6402388"/>
            <a:ext cx="212725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Google Shape;109;p5"/>
          <p:cNvSpPr>
            <a:spLocks noChangeArrowheads="1"/>
          </p:cNvSpPr>
          <p:nvPr/>
        </p:nvSpPr>
        <p:spPr bwMode="auto">
          <a:xfrm>
            <a:off x="7326313" y="6232525"/>
            <a:ext cx="93662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" name="Google Shape;110;p5"/>
          <p:cNvSpPr>
            <a:spLocks noChangeArrowheads="1"/>
          </p:cNvSpPr>
          <p:nvPr/>
        </p:nvSpPr>
        <p:spPr bwMode="auto">
          <a:xfrm>
            <a:off x="92075" y="3849688"/>
            <a:ext cx="93663" cy="12541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7" name="Google Shape;111;p5"/>
          <p:cNvSpPr>
            <a:spLocks/>
          </p:cNvSpPr>
          <p:nvPr/>
        </p:nvSpPr>
        <p:spPr bwMode="auto">
          <a:xfrm>
            <a:off x="8726488" y="42672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8" name="Google Shape;112;p5"/>
          <p:cNvGrpSpPr>
            <a:grpSpLocks/>
          </p:cNvGrpSpPr>
          <p:nvPr/>
        </p:nvGrpSpPr>
        <p:grpSpPr bwMode="auto">
          <a:xfrm>
            <a:off x="8142288" y="5970588"/>
            <a:ext cx="509587" cy="638175"/>
            <a:chOff x="5972700" y="2330200"/>
            <a:chExt cx="411625" cy="387275"/>
          </a:xfrm>
        </p:grpSpPr>
        <p:sp>
          <p:nvSpPr>
            <p:cNvPr id="19" name="Google Shape;113;p5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14;p5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1" name="Google Shape;115;p5"/>
          <p:cNvGrpSpPr>
            <a:grpSpLocks/>
          </p:cNvGrpSpPr>
          <p:nvPr/>
        </p:nvGrpSpPr>
        <p:grpSpPr bwMode="auto">
          <a:xfrm>
            <a:off x="2139950" y="642938"/>
            <a:ext cx="398463" cy="842962"/>
            <a:chOff x="6718575" y="2318625"/>
            <a:chExt cx="256950" cy="407375"/>
          </a:xfrm>
        </p:grpSpPr>
        <p:sp>
          <p:nvSpPr>
            <p:cNvPr id="22" name="Google Shape;116;p5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17;p5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8;p5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9;p5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20;p5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21;p5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22;p5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23;p5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745967"/>
            <a:ext cx="2142000" cy="350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377867"/>
            <a:ext cx="5292300" cy="435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126;p5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294AB7A0-4B48-47A6-8FA6-DE18C3F33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337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6"/>
          <p:cNvSpPr>
            <a:spLocks noChangeArrowheads="1"/>
          </p:cNvSpPr>
          <p:nvPr/>
        </p:nvSpPr>
        <p:spPr bwMode="auto">
          <a:xfrm>
            <a:off x="406400" y="542925"/>
            <a:ext cx="8331200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129;p6"/>
          <p:cNvSpPr>
            <a:spLocks noChangeArrowheads="1"/>
          </p:cNvSpPr>
          <p:nvPr/>
        </p:nvSpPr>
        <p:spPr bwMode="auto">
          <a:xfrm>
            <a:off x="-166688" y="746125"/>
            <a:ext cx="2630488" cy="3506788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130;p6"/>
          <p:cNvSpPr>
            <a:spLocks noChangeArrowheads="1"/>
          </p:cNvSpPr>
          <p:nvPr/>
        </p:nvSpPr>
        <p:spPr bwMode="auto">
          <a:xfrm>
            <a:off x="1811338" y="361950"/>
            <a:ext cx="1055687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131;p6"/>
          <p:cNvSpPr>
            <a:spLocks noChangeArrowheads="1"/>
          </p:cNvSpPr>
          <p:nvPr/>
        </p:nvSpPr>
        <p:spPr bwMode="auto">
          <a:xfrm>
            <a:off x="1704975" y="-173038"/>
            <a:ext cx="300038" cy="401638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132;p6"/>
          <p:cNvSpPr>
            <a:spLocks noChangeArrowheads="1"/>
          </p:cNvSpPr>
          <p:nvPr/>
        </p:nvSpPr>
        <p:spPr bwMode="auto">
          <a:xfrm>
            <a:off x="228600" y="3849688"/>
            <a:ext cx="604838" cy="806450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133;p6"/>
          <p:cNvSpPr>
            <a:spLocks noChangeArrowheads="1"/>
          </p:cNvSpPr>
          <p:nvPr/>
        </p:nvSpPr>
        <p:spPr bwMode="auto">
          <a:xfrm>
            <a:off x="1522413" y="422275"/>
            <a:ext cx="212725" cy="2841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134;p6"/>
          <p:cNvSpPr>
            <a:spLocks noChangeArrowheads="1"/>
          </p:cNvSpPr>
          <p:nvPr/>
        </p:nvSpPr>
        <p:spPr bwMode="auto">
          <a:xfrm>
            <a:off x="7848600" y="5557838"/>
            <a:ext cx="1096963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135;p6"/>
          <p:cNvSpPr>
            <a:spLocks noChangeArrowheads="1"/>
          </p:cNvSpPr>
          <p:nvPr/>
        </p:nvSpPr>
        <p:spPr bwMode="auto">
          <a:xfrm>
            <a:off x="8507413" y="3975100"/>
            <a:ext cx="774700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136;p6"/>
          <p:cNvSpPr>
            <a:spLocks noChangeArrowheads="1"/>
          </p:cNvSpPr>
          <p:nvPr/>
        </p:nvSpPr>
        <p:spPr bwMode="auto">
          <a:xfrm>
            <a:off x="8094663" y="5299075"/>
            <a:ext cx="412750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137;p6"/>
          <p:cNvSpPr>
            <a:spLocks noChangeArrowheads="1"/>
          </p:cNvSpPr>
          <p:nvPr/>
        </p:nvSpPr>
        <p:spPr bwMode="auto">
          <a:xfrm>
            <a:off x="8621713" y="5164138"/>
            <a:ext cx="212725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Google Shape;138;p6"/>
          <p:cNvSpPr>
            <a:spLocks noChangeArrowheads="1"/>
          </p:cNvSpPr>
          <p:nvPr/>
        </p:nvSpPr>
        <p:spPr bwMode="auto">
          <a:xfrm>
            <a:off x="7550150" y="6402388"/>
            <a:ext cx="212725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" name="Google Shape;139;p6"/>
          <p:cNvSpPr>
            <a:spLocks noChangeArrowheads="1"/>
          </p:cNvSpPr>
          <p:nvPr/>
        </p:nvSpPr>
        <p:spPr bwMode="auto">
          <a:xfrm>
            <a:off x="7326313" y="6232525"/>
            <a:ext cx="93662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7" name="Google Shape;140;p6"/>
          <p:cNvSpPr>
            <a:spLocks noChangeArrowheads="1"/>
          </p:cNvSpPr>
          <p:nvPr/>
        </p:nvSpPr>
        <p:spPr bwMode="auto">
          <a:xfrm>
            <a:off x="92075" y="3849688"/>
            <a:ext cx="93663" cy="12541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8" name="Google Shape;141;p6"/>
          <p:cNvSpPr>
            <a:spLocks/>
          </p:cNvSpPr>
          <p:nvPr/>
        </p:nvSpPr>
        <p:spPr bwMode="auto">
          <a:xfrm>
            <a:off x="8726488" y="42672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2;p6"/>
          <p:cNvGrpSpPr>
            <a:grpSpLocks/>
          </p:cNvGrpSpPr>
          <p:nvPr/>
        </p:nvGrpSpPr>
        <p:grpSpPr bwMode="auto">
          <a:xfrm>
            <a:off x="8142288" y="5970588"/>
            <a:ext cx="509587" cy="638175"/>
            <a:chOff x="5972700" y="2330200"/>
            <a:chExt cx="411625" cy="387275"/>
          </a:xfrm>
        </p:grpSpPr>
        <p:sp>
          <p:nvSpPr>
            <p:cNvPr id="20" name="Google Shape;143;p6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4;p6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45;p6"/>
          <p:cNvGrpSpPr>
            <a:grpSpLocks/>
          </p:cNvGrpSpPr>
          <p:nvPr/>
        </p:nvGrpSpPr>
        <p:grpSpPr bwMode="auto">
          <a:xfrm>
            <a:off x="2139950" y="642938"/>
            <a:ext cx="398463" cy="842962"/>
            <a:chOff x="6718575" y="2318625"/>
            <a:chExt cx="256950" cy="407375"/>
          </a:xfrm>
        </p:grpSpPr>
        <p:sp>
          <p:nvSpPr>
            <p:cNvPr id="23" name="Google Shape;146;p6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47;p6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48;p6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49;p6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50;p6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51;p6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2;p6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3;p6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745967"/>
            <a:ext cx="2142000" cy="350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600200"/>
            <a:ext cx="2516400" cy="41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600200"/>
            <a:ext cx="2671500" cy="41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1" name="Google Shape;157;p6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CFD89360-175B-471A-81BD-8D9F93DD1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97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;p8"/>
          <p:cNvSpPr>
            <a:spLocks noChangeArrowheads="1"/>
          </p:cNvSpPr>
          <p:nvPr/>
        </p:nvSpPr>
        <p:spPr bwMode="auto">
          <a:xfrm>
            <a:off x="406400" y="542925"/>
            <a:ext cx="8331200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4" name="Google Shape;192;p8"/>
          <p:cNvSpPr>
            <a:spLocks noChangeArrowheads="1"/>
          </p:cNvSpPr>
          <p:nvPr/>
        </p:nvSpPr>
        <p:spPr bwMode="auto">
          <a:xfrm>
            <a:off x="-166688" y="746125"/>
            <a:ext cx="2630488" cy="3506788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193;p8"/>
          <p:cNvSpPr>
            <a:spLocks noChangeArrowheads="1"/>
          </p:cNvSpPr>
          <p:nvPr/>
        </p:nvSpPr>
        <p:spPr bwMode="auto">
          <a:xfrm>
            <a:off x="1811338" y="361950"/>
            <a:ext cx="1055687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194;p8"/>
          <p:cNvSpPr>
            <a:spLocks noChangeArrowheads="1"/>
          </p:cNvSpPr>
          <p:nvPr/>
        </p:nvSpPr>
        <p:spPr bwMode="auto">
          <a:xfrm>
            <a:off x="1704975" y="-173038"/>
            <a:ext cx="300038" cy="401638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195;p8"/>
          <p:cNvSpPr>
            <a:spLocks noChangeArrowheads="1"/>
          </p:cNvSpPr>
          <p:nvPr/>
        </p:nvSpPr>
        <p:spPr bwMode="auto">
          <a:xfrm>
            <a:off x="228600" y="3849688"/>
            <a:ext cx="604838" cy="806450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196;p8"/>
          <p:cNvSpPr>
            <a:spLocks noChangeArrowheads="1"/>
          </p:cNvSpPr>
          <p:nvPr/>
        </p:nvSpPr>
        <p:spPr bwMode="auto">
          <a:xfrm>
            <a:off x="1522413" y="422275"/>
            <a:ext cx="212725" cy="2841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197;p8"/>
          <p:cNvSpPr>
            <a:spLocks noChangeArrowheads="1"/>
          </p:cNvSpPr>
          <p:nvPr/>
        </p:nvSpPr>
        <p:spPr bwMode="auto">
          <a:xfrm>
            <a:off x="7848600" y="5557838"/>
            <a:ext cx="1096963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198;p8"/>
          <p:cNvSpPr>
            <a:spLocks noChangeArrowheads="1"/>
          </p:cNvSpPr>
          <p:nvPr/>
        </p:nvSpPr>
        <p:spPr bwMode="auto">
          <a:xfrm>
            <a:off x="8507413" y="3975100"/>
            <a:ext cx="774700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199;p8"/>
          <p:cNvSpPr>
            <a:spLocks noChangeArrowheads="1"/>
          </p:cNvSpPr>
          <p:nvPr/>
        </p:nvSpPr>
        <p:spPr bwMode="auto">
          <a:xfrm>
            <a:off x="8094663" y="5299075"/>
            <a:ext cx="412750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200;p8"/>
          <p:cNvSpPr>
            <a:spLocks noChangeArrowheads="1"/>
          </p:cNvSpPr>
          <p:nvPr/>
        </p:nvSpPr>
        <p:spPr bwMode="auto">
          <a:xfrm>
            <a:off x="8621713" y="5164138"/>
            <a:ext cx="212725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201;p8"/>
          <p:cNvSpPr>
            <a:spLocks noChangeArrowheads="1"/>
          </p:cNvSpPr>
          <p:nvPr/>
        </p:nvSpPr>
        <p:spPr bwMode="auto">
          <a:xfrm>
            <a:off x="7550150" y="6402388"/>
            <a:ext cx="212725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202;p8"/>
          <p:cNvSpPr>
            <a:spLocks noChangeArrowheads="1"/>
          </p:cNvSpPr>
          <p:nvPr/>
        </p:nvSpPr>
        <p:spPr bwMode="auto">
          <a:xfrm>
            <a:off x="7326313" y="6232525"/>
            <a:ext cx="93662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Google Shape;203;p8"/>
          <p:cNvSpPr>
            <a:spLocks noChangeArrowheads="1"/>
          </p:cNvSpPr>
          <p:nvPr/>
        </p:nvSpPr>
        <p:spPr bwMode="auto">
          <a:xfrm>
            <a:off x="92075" y="3849688"/>
            <a:ext cx="93663" cy="12541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" name="Google Shape;204;p8"/>
          <p:cNvSpPr>
            <a:spLocks/>
          </p:cNvSpPr>
          <p:nvPr/>
        </p:nvSpPr>
        <p:spPr bwMode="auto">
          <a:xfrm>
            <a:off x="8726488" y="42672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7" name="Google Shape;205;p8"/>
          <p:cNvGrpSpPr>
            <a:grpSpLocks/>
          </p:cNvGrpSpPr>
          <p:nvPr/>
        </p:nvGrpSpPr>
        <p:grpSpPr bwMode="auto">
          <a:xfrm>
            <a:off x="8142288" y="5970588"/>
            <a:ext cx="509587" cy="638175"/>
            <a:chOff x="5972700" y="2330200"/>
            <a:chExt cx="411625" cy="387275"/>
          </a:xfrm>
        </p:grpSpPr>
        <p:sp>
          <p:nvSpPr>
            <p:cNvPr id="18" name="Google Shape;206;p8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07;p8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208;p8"/>
          <p:cNvGrpSpPr>
            <a:grpSpLocks/>
          </p:cNvGrpSpPr>
          <p:nvPr/>
        </p:nvGrpSpPr>
        <p:grpSpPr bwMode="auto">
          <a:xfrm>
            <a:off x="2139950" y="642938"/>
            <a:ext cx="398463" cy="842962"/>
            <a:chOff x="6718575" y="2318625"/>
            <a:chExt cx="256950" cy="407375"/>
          </a:xfrm>
        </p:grpSpPr>
        <p:sp>
          <p:nvSpPr>
            <p:cNvPr id="21" name="Google Shape;209;p8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10;p8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11;p8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12;p8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13;p8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14;p8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15;p8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16;p8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745967"/>
            <a:ext cx="2142000" cy="350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18;p8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306DBE71-D6DC-4DE4-B207-476636BC4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48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0;p9"/>
          <p:cNvSpPr>
            <a:spLocks noChangeArrowheads="1"/>
          </p:cNvSpPr>
          <p:nvPr/>
        </p:nvSpPr>
        <p:spPr bwMode="auto">
          <a:xfrm>
            <a:off x="406400" y="542925"/>
            <a:ext cx="8331200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4" name="Google Shape;221;p9"/>
          <p:cNvSpPr>
            <a:spLocks noChangeArrowheads="1"/>
          </p:cNvSpPr>
          <p:nvPr/>
        </p:nvSpPr>
        <p:spPr bwMode="auto">
          <a:xfrm>
            <a:off x="793750" y="104775"/>
            <a:ext cx="141288" cy="1889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222;p9"/>
          <p:cNvSpPr>
            <a:spLocks noChangeArrowheads="1"/>
          </p:cNvSpPr>
          <p:nvPr/>
        </p:nvSpPr>
        <p:spPr bwMode="auto">
          <a:xfrm>
            <a:off x="-139700" y="200025"/>
            <a:ext cx="1096963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223;p9"/>
          <p:cNvSpPr>
            <a:spLocks noChangeArrowheads="1"/>
          </p:cNvSpPr>
          <p:nvPr/>
        </p:nvSpPr>
        <p:spPr bwMode="auto">
          <a:xfrm>
            <a:off x="8078788" y="503238"/>
            <a:ext cx="879475" cy="1173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224;p9"/>
          <p:cNvSpPr>
            <a:spLocks noChangeArrowheads="1"/>
          </p:cNvSpPr>
          <p:nvPr/>
        </p:nvSpPr>
        <p:spPr bwMode="auto">
          <a:xfrm>
            <a:off x="696913" y="1223963"/>
            <a:ext cx="336550" cy="449262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225;p9"/>
          <p:cNvSpPr>
            <a:spLocks noChangeArrowheads="1"/>
          </p:cNvSpPr>
          <p:nvPr/>
        </p:nvSpPr>
        <p:spPr bwMode="auto">
          <a:xfrm>
            <a:off x="8924925" y="158750"/>
            <a:ext cx="292100" cy="390525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226;p9"/>
          <p:cNvSpPr>
            <a:spLocks noChangeArrowheads="1"/>
          </p:cNvSpPr>
          <p:nvPr/>
        </p:nvSpPr>
        <p:spPr bwMode="auto">
          <a:xfrm>
            <a:off x="7724775" y="1022350"/>
            <a:ext cx="212725" cy="28416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227;p9"/>
          <p:cNvSpPr>
            <a:spLocks noChangeArrowheads="1"/>
          </p:cNvSpPr>
          <p:nvPr/>
        </p:nvSpPr>
        <p:spPr bwMode="auto">
          <a:xfrm>
            <a:off x="8923338" y="603250"/>
            <a:ext cx="95250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228;p9"/>
          <p:cNvSpPr>
            <a:spLocks noChangeArrowheads="1"/>
          </p:cNvSpPr>
          <p:nvPr/>
        </p:nvSpPr>
        <p:spPr bwMode="auto">
          <a:xfrm>
            <a:off x="528638" y="-166688"/>
            <a:ext cx="212725" cy="284163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229;p9"/>
          <p:cNvSpPr>
            <a:spLocks/>
          </p:cNvSpPr>
          <p:nvPr/>
        </p:nvSpPr>
        <p:spPr bwMode="auto">
          <a:xfrm>
            <a:off x="8328025" y="835025"/>
            <a:ext cx="382588" cy="509588"/>
          </a:xfrm>
          <a:custGeom>
            <a:avLst/>
            <a:gdLst>
              <a:gd name="T0" fmla="*/ 353513 w 16027"/>
              <a:gd name="T1" fmla="*/ 115418 h 16027"/>
              <a:gd name="T2" fmla="*/ 377933 w 16027"/>
              <a:gd name="T3" fmla="*/ 95291 h 16027"/>
              <a:gd name="T4" fmla="*/ 381418 w 16027"/>
              <a:gd name="T5" fmla="*/ 58091 h 16027"/>
              <a:gd name="T6" fmla="*/ 365711 w 16027"/>
              <a:gd name="T7" fmla="*/ 22479 h 16027"/>
              <a:gd name="T8" fmla="*/ 343630 w 16027"/>
              <a:gd name="T9" fmla="*/ 3911 h 16027"/>
              <a:gd name="T10" fmla="*/ 316297 w 16027"/>
              <a:gd name="T11" fmla="*/ 3116 h 16027"/>
              <a:gd name="T12" fmla="*/ 297701 w 16027"/>
              <a:gd name="T13" fmla="*/ 31001 h 16027"/>
              <a:gd name="T14" fmla="*/ 286649 w 16027"/>
              <a:gd name="T15" fmla="*/ 63528 h 16027"/>
              <a:gd name="T16" fmla="*/ 255831 w 16027"/>
              <a:gd name="T17" fmla="*/ 80570 h 16027"/>
              <a:gd name="T18" fmla="*/ 220358 w 16027"/>
              <a:gd name="T19" fmla="*/ 27917 h 16027"/>
              <a:gd name="T20" fmla="*/ 195961 w 16027"/>
              <a:gd name="T21" fmla="*/ 795 h 16027"/>
              <a:gd name="T22" fmla="*/ 168031 w 16027"/>
              <a:gd name="T23" fmla="*/ 17074 h 16027"/>
              <a:gd name="T24" fmla="*/ 129670 w 16027"/>
              <a:gd name="T25" fmla="*/ 66612 h 16027"/>
              <a:gd name="T26" fmla="*/ 125612 w 16027"/>
              <a:gd name="T27" fmla="*/ 96054 h 16027"/>
              <a:gd name="T28" fmla="*/ 138383 w 16027"/>
              <a:gd name="T29" fmla="*/ 119297 h 16027"/>
              <a:gd name="T30" fmla="*/ 168031 w 16027"/>
              <a:gd name="T31" fmla="*/ 134782 h 16027"/>
              <a:gd name="T32" fmla="*/ 181423 w 16027"/>
              <a:gd name="T33" fmla="*/ 170393 h 16027"/>
              <a:gd name="T34" fmla="*/ 174429 w 16027"/>
              <a:gd name="T35" fmla="*/ 202125 h 16027"/>
              <a:gd name="T36" fmla="*/ 156406 w 16027"/>
              <a:gd name="T37" fmla="*/ 228483 h 16027"/>
              <a:gd name="T38" fmla="*/ 127927 w 16027"/>
              <a:gd name="T39" fmla="*/ 241647 h 16027"/>
              <a:gd name="T40" fmla="*/ 105249 w 16027"/>
              <a:gd name="T41" fmla="*/ 230009 h 16027"/>
              <a:gd name="T42" fmla="*/ 91881 w 16027"/>
              <a:gd name="T43" fmla="*/ 190519 h 16027"/>
              <a:gd name="T44" fmla="*/ 75601 w 16027"/>
              <a:gd name="T45" fmla="*/ 168835 h 16027"/>
              <a:gd name="T46" fmla="*/ 53520 w 16027"/>
              <a:gd name="T47" fmla="*/ 170393 h 16027"/>
              <a:gd name="T48" fmla="*/ 18047 w 16027"/>
              <a:gd name="T49" fmla="*/ 214525 h 16027"/>
              <a:gd name="T50" fmla="*/ 24 w 16027"/>
              <a:gd name="T51" fmla="*/ 254810 h 16027"/>
              <a:gd name="T52" fmla="*/ 13965 w 16027"/>
              <a:gd name="T53" fmla="*/ 285779 h 16027"/>
              <a:gd name="T54" fmla="*/ 57578 w 16027"/>
              <a:gd name="T55" fmla="*/ 335348 h 16027"/>
              <a:gd name="T56" fmla="*/ 54093 w 16027"/>
              <a:gd name="T57" fmla="*/ 373280 h 16027"/>
              <a:gd name="T58" fmla="*/ 29099 w 16027"/>
              <a:gd name="T59" fmla="*/ 394202 h 16027"/>
              <a:gd name="T60" fmla="*/ 4679 w 16027"/>
              <a:gd name="T61" fmla="*/ 414328 h 16027"/>
              <a:gd name="T62" fmla="*/ 1194 w 16027"/>
              <a:gd name="T63" fmla="*/ 451497 h 16027"/>
              <a:gd name="T64" fmla="*/ 16877 w 16027"/>
              <a:gd name="T65" fmla="*/ 487109 h 16027"/>
              <a:gd name="T66" fmla="*/ 38982 w 16027"/>
              <a:gd name="T67" fmla="*/ 505709 h 16027"/>
              <a:gd name="T68" fmla="*/ 66291 w 16027"/>
              <a:gd name="T69" fmla="*/ 506472 h 16027"/>
              <a:gd name="T70" fmla="*/ 84911 w 16027"/>
              <a:gd name="T71" fmla="*/ 478587 h 16027"/>
              <a:gd name="T72" fmla="*/ 95939 w 16027"/>
              <a:gd name="T73" fmla="*/ 446060 h 16027"/>
              <a:gd name="T74" fmla="*/ 126757 w 16027"/>
              <a:gd name="T75" fmla="*/ 429018 h 16027"/>
              <a:gd name="T76" fmla="*/ 162230 w 16027"/>
              <a:gd name="T77" fmla="*/ 481703 h 16027"/>
              <a:gd name="T78" fmla="*/ 186651 w 16027"/>
              <a:gd name="T79" fmla="*/ 508793 h 16027"/>
              <a:gd name="T80" fmla="*/ 214557 w 16027"/>
              <a:gd name="T81" fmla="*/ 492546 h 16027"/>
              <a:gd name="T82" fmla="*/ 252918 w 16027"/>
              <a:gd name="T83" fmla="*/ 442976 h 16027"/>
              <a:gd name="T84" fmla="*/ 257000 w 16027"/>
              <a:gd name="T85" fmla="*/ 413534 h 16027"/>
              <a:gd name="T86" fmla="*/ 244205 w 16027"/>
              <a:gd name="T87" fmla="*/ 390323 h 16027"/>
              <a:gd name="T88" fmla="*/ 214557 w 16027"/>
              <a:gd name="T89" fmla="*/ 374838 h 16027"/>
              <a:gd name="T90" fmla="*/ 201189 w 16027"/>
              <a:gd name="T91" fmla="*/ 339195 h 16027"/>
              <a:gd name="T92" fmla="*/ 208159 w 16027"/>
              <a:gd name="T93" fmla="*/ 307463 h 16027"/>
              <a:gd name="T94" fmla="*/ 226182 w 16027"/>
              <a:gd name="T95" fmla="*/ 281900 h 16027"/>
              <a:gd name="T96" fmla="*/ 254661 w 16027"/>
              <a:gd name="T97" fmla="*/ 267973 h 16027"/>
              <a:gd name="T98" fmla="*/ 277339 w 16027"/>
              <a:gd name="T99" fmla="*/ 279579 h 16027"/>
              <a:gd name="T100" fmla="*/ 290707 w 16027"/>
              <a:gd name="T101" fmla="*/ 319069 h 16027"/>
              <a:gd name="T102" fmla="*/ 306987 w 16027"/>
              <a:gd name="T103" fmla="*/ 340753 h 16027"/>
              <a:gd name="T104" fmla="*/ 329092 w 16027"/>
              <a:gd name="T105" fmla="*/ 339195 h 16027"/>
              <a:gd name="T106" fmla="*/ 364541 w 16027"/>
              <a:gd name="T107" fmla="*/ 295063 h 16027"/>
              <a:gd name="T108" fmla="*/ 382564 w 16027"/>
              <a:gd name="T109" fmla="*/ 254810 h 16027"/>
              <a:gd name="T110" fmla="*/ 368623 w 16027"/>
              <a:gd name="T111" fmla="*/ 223809 h 16027"/>
              <a:gd name="T112" fmla="*/ 325010 w 16027"/>
              <a:gd name="T113" fmla="*/ 174272 h 16027"/>
              <a:gd name="T114" fmla="*/ 328495 w 16027"/>
              <a:gd name="T115" fmla="*/ 136308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30;p9"/>
          <p:cNvGrpSpPr>
            <a:grpSpLocks/>
          </p:cNvGrpSpPr>
          <p:nvPr/>
        </p:nvGrpSpPr>
        <p:grpSpPr bwMode="auto">
          <a:xfrm>
            <a:off x="153988" y="585788"/>
            <a:ext cx="509587" cy="638175"/>
            <a:chOff x="5972700" y="2330200"/>
            <a:chExt cx="411625" cy="387275"/>
          </a:xfrm>
        </p:grpSpPr>
        <p:sp>
          <p:nvSpPr>
            <p:cNvPr id="14" name="Google Shape;231;p9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32;p9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6" name="Google Shape;234;p9"/>
          <p:cNvSpPr>
            <a:spLocks noChangeArrowheads="1"/>
          </p:cNvSpPr>
          <p:nvPr/>
        </p:nvSpPr>
        <p:spPr bwMode="auto">
          <a:xfrm>
            <a:off x="7720013" y="138113"/>
            <a:ext cx="627062" cy="835025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pSp>
        <p:nvGrpSpPr>
          <p:cNvPr id="17" name="Google Shape;235;p9"/>
          <p:cNvGrpSpPr>
            <a:grpSpLocks/>
          </p:cNvGrpSpPr>
          <p:nvPr/>
        </p:nvGrpSpPr>
        <p:grpSpPr bwMode="auto">
          <a:xfrm>
            <a:off x="7915275" y="304800"/>
            <a:ext cx="236538" cy="501650"/>
            <a:chOff x="6718575" y="2318625"/>
            <a:chExt cx="256950" cy="407375"/>
          </a:xfrm>
        </p:grpSpPr>
        <p:sp>
          <p:nvSpPr>
            <p:cNvPr id="18" name="Google Shape;236;p9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7;p9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8;p9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9;p9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40;p9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41;p9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42;p9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43;p9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5570279"/>
            <a:ext cx="8229600" cy="69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6" name="Google Shape;244;p9"/>
          <p:cNvSpPr txBox="1">
            <a:spLocks noGrp="1"/>
          </p:cNvSpPr>
          <p:nvPr>
            <p:ph type="sldNum" idx="10"/>
          </p:nvPr>
        </p:nvSpPr>
        <p:spPr>
          <a:xfrm>
            <a:off x="8118475" y="5738813"/>
            <a:ext cx="547688" cy="523875"/>
          </a:xfrm>
        </p:spPr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B09F19BC-4729-4C31-82C1-25C3D4DE9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826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;p10"/>
          <p:cNvSpPr>
            <a:spLocks noChangeArrowheads="1"/>
          </p:cNvSpPr>
          <p:nvPr/>
        </p:nvSpPr>
        <p:spPr bwMode="auto">
          <a:xfrm>
            <a:off x="406400" y="542925"/>
            <a:ext cx="8331200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" name="Google Shape;247;p10"/>
          <p:cNvSpPr>
            <a:spLocks noChangeArrowheads="1"/>
          </p:cNvSpPr>
          <p:nvPr/>
        </p:nvSpPr>
        <p:spPr bwMode="auto">
          <a:xfrm>
            <a:off x="-117475" y="1130300"/>
            <a:ext cx="604838" cy="806450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4" name="Google Shape;248;p10"/>
          <p:cNvSpPr>
            <a:spLocks noChangeArrowheads="1"/>
          </p:cNvSpPr>
          <p:nvPr/>
        </p:nvSpPr>
        <p:spPr bwMode="auto">
          <a:xfrm>
            <a:off x="217488" y="228600"/>
            <a:ext cx="1054100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249;p10"/>
          <p:cNvSpPr>
            <a:spLocks noChangeArrowheads="1"/>
          </p:cNvSpPr>
          <p:nvPr/>
        </p:nvSpPr>
        <p:spPr bwMode="auto">
          <a:xfrm>
            <a:off x="1157288" y="-182563"/>
            <a:ext cx="398462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250;p10"/>
          <p:cNvSpPr>
            <a:spLocks noChangeArrowheads="1"/>
          </p:cNvSpPr>
          <p:nvPr/>
        </p:nvSpPr>
        <p:spPr bwMode="auto">
          <a:xfrm>
            <a:off x="1397000" y="449263"/>
            <a:ext cx="136525" cy="1825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251;p10"/>
          <p:cNvSpPr>
            <a:spLocks noChangeArrowheads="1"/>
          </p:cNvSpPr>
          <p:nvPr/>
        </p:nvSpPr>
        <p:spPr bwMode="auto">
          <a:xfrm>
            <a:off x="487363" y="1779588"/>
            <a:ext cx="214312" cy="284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252;p10"/>
          <p:cNvSpPr>
            <a:spLocks noChangeArrowheads="1"/>
          </p:cNvSpPr>
          <p:nvPr/>
        </p:nvSpPr>
        <p:spPr bwMode="auto">
          <a:xfrm>
            <a:off x="7848600" y="5557838"/>
            <a:ext cx="1096963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253;p10"/>
          <p:cNvSpPr>
            <a:spLocks noChangeArrowheads="1"/>
          </p:cNvSpPr>
          <p:nvPr/>
        </p:nvSpPr>
        <p:spPr bwMode="auto">
          <a:xfrm>
            <a:off x="8507413" y="3975100"/>
            <a:ext cx="774700" cy="1031875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254;p10"/>
          <p:cNvSpPr>
            <a:spLocks noChangeArrowheads="1"/>
          </p:cNvSpPr>
          <p:nvPr/>
        </p:nvSpPr>
        <p:spPr bwMode="auto">
          <a:xfrm>
            <a:off x="8094663" y="5299075"/>
            <a:ext cx="412750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255;p10"/>
          <p:cNvSpPr>
            <a:spLocks noChangeArrowheads="1"/>
          </p:cNvSpPr>
          <p:nvPr/>
        </p:nvSpPr>
        <p:spPr bwMode="auto">
          <a:xfrm>
            <a:off x="8621713" y="5164138"/>
            <a:ext cx="212725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256;p10"/>
          <p:cNvSpPr>
            <a:spLocks noChangeArrowheads="1"/>
          </p:cNvSpPr>
          <p:nvPr/>
        </p:nvSpPr>
        <p:spPr bwMode="auto">
          <a:xfrm>
            <a:off x="7550150" y="6402388"/>
            <a:ext cx="212725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257;p10"/>
          <p:cNvSpPr>
            <a:spLocks noChangeArrowheads="1"/>
          </p:cNvSpPr>
          <p:nvPr/>
        </p:nvSpPr>
        <p:spPr bwMode="auto">
          <a:xfrm>
            <a:off x="7326313" y="6232525"/>
            <a:ext cx="93662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258;p10"/>
          <p:cNvSpPr>
            <a:spLocks noChangeArrowheads="1"/>
          </p:cNvSpPr>
          <p:nvPr/>
        </p:nvSpPr>
        <p:spPr bwMode="auto">
          <a:xfrm>
            <a:off x="258763" y="2103438"/>
            <a:ext cx="93662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Google Shape;259;p10"/>
          <p:cNvSpPr>
            <a:spLocks/>
          </p:cNvSpPr>
          <p:nvPr/>
        </p:nvSpPr>
        <p:spPr bwMode="auto">
          <a:xfrm>
            <a:off x="8726488" y="42672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6" name="Google Shape;260;p10"/>
          <p:cNvGrpSpPr>
            <a:grpSpLocks/>
          </p:cNvGrpSpPr>
          <p:nvPr/>
        </p:nvGrpSpPr>
        <p:grpSpPr bwMode="auto">
          <a:xfrm>
            <a:off x="8142288" y="5970588"/>
            <a:ext cx="509587" cy="638175"/>
            <a:chOff x="5972700" y="2330200"/>
            <a:chExt cx="411625" cy="387275"/>
          </a:xfrm>
        </p:grpSpPr>
        <p:sp>
          <p:nvSpPr>
            <p:cNvPr id="17" name="Google Shape;261;p10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62;p10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9" name="Google Shape;263;p10"/>
          <p:cNvGrpSpPr>
            <a:grpSpLocks/>
          </p:cNvGrpSpPr>
          <p:nvPr/>
        </p:nvGrpSpPr>
        <p:grpSpPr bwMode="auto">
          <a:xfrm>
            <a:off x="546100" y="509588"/>
            <a:ext cx="398463" cy="842962"/>
            <a:chOff x="6718575" y="2318625"/>
            <a:chExt cx="256950" cy="407375"/>
          </a:xfrm>
        </p:grpSpPr>
        <p:sp>
          <p:nvSpPr>
            <p:cNvPr id="20" name="Google Shape;264;p10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5;p10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66;p10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67;p10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8;p10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9;p10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70;p10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71;p10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272;p10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4B201E99-345F-448F-A5AD-DF49996AA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534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0"/>
            <a:ext cx="9144000" cy="687705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75;p11"/>
          <p:cNvSpPr>
            <a:spLocks noChangeArrowheads="1"/>
          </p:cNvSpPr>
          <p:nvPr/>
        </p:nvSpPr>
        <p:spPr bwMode="auto">
          <a:xfrm>
            <a:off x="-117475" y="1130300"/>
            <a:ext cx="604838" cy="806450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4" name="Google Shape;276;p11"/>
          <p:cNvSpPr>
            <a:spLocks noChangeArrowheads="1"/>
          </p:cNvSpPr>
          <p:nvPr/>
        </p:nvSpPr>
        <p:spPr bwMode="auto">
          <a:xfrm>
            <a:off x="217488" y="228600"/>
            <a:ext cx="1054100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277;p11"/>
          <p:cNvSpPr>
            <a:spLocks noChangeArrowheads="1"/>
          </p:cNvSpPr>
          <p:nvPr/>
        </p:nvSpPr>
        <p:spPr bwMode="auto">
          <a:xfrm>
            <a:off x="1157288" y="-182563"/>
            <a:ext cx="398462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278;p11"/>
          <p:cNvSpPr>
            <a:spLocks noChangeArrowheads="1"/>
          </p:cNvSpPr>
          <p:nvPr/>
        </p:nvSpPr>
        <p:spPr bwMode="auto">
          <a:xfrm>
            <a:off x="1397000" y="449263"/>
            <a:ext cx="136525" cy="1825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279;p11"/>
          <p:cNvSpPr>
            <a:spLocks noChangeArrowheads="1"/>
          </p:cNvSpPr>
          <p:nvPr/>
        </p:nvSpPr>
        <p:spPr bwMode="auto">
          <a:xfrm>
            <a:off x="487363" y="1779588"/>
            <a:ext cx="214312" cy="284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280;p11"/>
          <p:cNvSpPr>
            <a:spLocks noChangeArrowheads="1"/>
          </p:cNvSpPr>
          <p:nvPr/>
        </p:nvSpPr>
        <p:spPr bwMode="auto">
          <a:xfrm>
            <a:off x="7848600" y="5557838"/>
            <a:ext cx="1096963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281;p11"/>
          <p:cNvSpPr>
            <a:spLocks noChangeArrowheads="1"/>
          </p:cNvSpPr>
          <p:nvPr/>
        </p:nvSpPr>
        <p:spPr bwMode="auto">
          <a:xfrm>
            <a:off x="8507413" y="3975100"/>
            <a:ext cx="774700" cy="1031875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282;p11"/>
          <p:cNvSpPr>
            <a:spLocks noChangeArrowheads="1"/>
          </p:cNvSpPr>
          <p:nvPr/>
        </p:nvSpPr>
        <p:spPr bwMode="auto">
          <a:xfrm>
            <a:off x="8094663" y="5299075"/>
            <a:ext cx="412750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283;p11"/>
          <p:cNvSpPr>
            <a:spLocks noChangeArrowheads="1"/>
          </p:cNvSpPr>
          <p:nvPr/>
        </p:nvSpPr>
        <p:spPr bwMode="auto">
          <a:xfrm>
            <a:off x="8621713" y="5164138"/>
            <a:ext cx="212725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284;p11"/>
          <p:cNvSpPr>
            <a:spLocks noChangeArrowheads="1"/>
          </p:cNvSpPr>
          <p:nvPr/>
        </p:nvSpPr>
        <p:spPr bwMode="auto">
          <a:xfrm>
            <a:off x="7550150" y="6402388"/>
            <a:ext cx="212725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285;p11"/>
          <p:cNvSpPr>
            <a:spLocks noChangeArrowheads="1"/>
          </p:cNvSpPr>
          <p:nvPr/>
        </p:nvSpPr>
        <p:spPr bwMode="auto">
          <a:xfrm>
            <a:off x="7326313" y="6232525"/>
            <a:ext cx="93662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286;p11"/>
          <p:cNvSpPr>
            <a:spLocks noChangeArrowheads="1"/>
          </p:cNvSpPr>
          <p:nvPr/>
        </p:nvSpPr>
        <p:spPr bwMode="auto">
          <a:xfrm>
            <a:off x="258763" y="2103438"/>
            <a:ext cx="93662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Google Shape;287;p11"/>
          <p:cNvSpPr>
            <a:spLocks/>
          </p:cNvSpPr>
          <p:nvPr/>
        </p:nvSpPr>
        <p:spPr bwMode="auto">
          <a:xfrm>
            <a:off x="8726488" y="42672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6" name="Google Shape;288;p11"/>
          <p:cNvGrpSpPr>
            <a:grpSpLocks/>
          </p:cNvGrpSpPr>
          <p:nvPr/>
        </p:nvGrpSpPr>
        <p:grpSpPr bwMode="auto">
          <a:xfrm>
            <a:off x="8142288" y="5970588"/>
            <a:ext cx="509587" cy="638175"/>
            <a:chOff x="5972700" y="2330200"/>
            <a:chExt cx="411625" cy="387275"/>
          </a:xfrm>
        </p:grpSpPr>
        <p:sp>
          <p:nvSpPr>
            <p:cNvPr id="17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9" name="Google Shape;291;p11"/>
          <p:cNvGrpSpPr>
            <a:grpSpLocks/>
          </p:cNvGrpSpPr>
          <p:nvPr/>
        </p:nvGrpSpPr>
        <p:grpSpPr bwMode="auto">
          <a:xfrm>
            <a:off x="546100" y="509588"/>
            <a:ext cx="398463" cy="842962"/>
            <a:chOff x="6718575" y="2318625"/>
            <a:chExt cx="256950" cy="407375"/>
          </a:xfrm>
        </p:grpSpPr>
        <p:sp>
          <p:nvSpPr>
            <p:cNvPr id="20" name="Google Shape;292;p11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93;p11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4;p11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95;p11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96;p11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97;p11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98;p11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99;p11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00;p11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/>
            </a:lvl1pPr>
          </a:lstStyle>
          <a:p>
            <a:pPr>
              <a:defRPr/>
            </a:pPr>
            <a:fld id="{47B37533-E81C-4282-BDCC-73B5F32AD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60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2;p12"/>
          <p:cNvSpPr>
            <a:spLocks noChangeArrowheads="1"/>
          </p:cNvSpPr>
          <p:nvPr/>
        </p:nvSpPr>
        <p:spPr bwMode="auto">
          <a:xfrm>
            <a:off x="406400" y="542925"/>
            <a:ext cx="8331200" cy="5772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" name="Google Shape;303;p12"/>
          <p:cNvSpPr>
            <a:spLocks noChangeArrowheads="1"/>
          </p:cNvSpPr>
          <p:nvPr/>
        </p:nvSpPr>
        <p:spPr bwMode="auto">
          <a:xfrm>
            <a:off x="-117475" y="1130300"/>
            <a:ext cx="604838" cy="806450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4" name="Google Shape;304;p12"/>
          <p:cNvSpPr>
            <a:spLocks noChangeArrowheads="1"/>
          </p:cNvSpPr>
          <p:nvPr/>
        </p:nvSpPr>
        <p:spPr bwMode="auto">
          <a:xfrm>
            <a:off x="217488" y="228600"/>
            <a:ext cx="1054100" cy="1404938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305;p12"/>
          <p:cNvSpPr>
            <a:spLocks noChangeArrowheads="1"/>
          </p:cNvSpPr>
          <p:nvPr/>
        </p:nvSpPr>
        <p:spPr bwMode="auto">
          <a:xfrm>
            <a:off x="1157288" y="-182563"/>
            <a:ext cx="398462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306;p12"/>
          <p:cNvSpPr>
            <a:spLocks noChangeArrowheads="1"/>
          </p:cNvSpPr>
          <p:nvPr/>
        </p:nvSpPr>
        <p:spPr bwMode="auto">
          <a:xfrm>
            <a:off x="1397000" y="449263"/>
            <a:ext cx="136525" cy="182562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307;p12"/>
          <p:cNvSpPr>
            <a:spLocks noChangeArrowheads="1"/>
          </p:cNvSpPr>
          <p:nvPr/>
        </p:nvSpPr>
        <p:spPr bwMode="auto">
          <a:xfrm>
            <a:off x="487363" y="1779588"/>
            <a:ext cx="214312" cy="2841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308;p12"/>
          <p:cNvSpPr>
            <a:spLocks noChangeArrowheads="1"/>
          </p:cNvSpPr>
          <p:nvPr/>
        </p:nvSpPr>
        <p:spPr bwMode="auto">
          <a:xfrm>
            <a:off x="7848600" y="5557838"/>
            <a:ext cx="1096963" cy="1463675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309;p12"/>
          <p:cNvSpPr>
            <a:spLocks noChangeArrowheads="1"/>
          </p:cNvSpPr>
          <p:nvPr/>
        </p:nvSpPr>
        <p:spPr bwMode="auto">
          <a:xfrm>
            <a:off x="8507413" y="3975100"/>
            <a:ext cx="774700" cy="1031875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310;p12"/>
          <p:cNvSpPr>
            <a:spLocks noChangeArrowheads="1"/>
          </p:cNvSpPr>
          <p:nvPr/>
        </p:nvSpPr>
        <p:spPr bwMode="auto">
          <a:xfrm>
            <a:off x="8094663" y="5299075"/>
            <a:ext cx="412750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311;p12"/>
          <p:cNvSpPr>
            <a:spLocks noChangeArrowheads="1"/>
          </p:cNvSpPr>
          <p:nvPr/>
        </p:nvSpPr>
        <p:spPr bwMode="auto">
          <a:xfrm>
            <a:off x="8621713" y="5164138"/>
            <a:ext cx="212725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312;p12"/>
          <p:cNvSpPr>
            <a:spLocks noChangeArrowheads="1"/>
          </p:cNvSpPr>
          <p:nvPr/>
        </p:nvSpPr>
        <p:spPr bwMode="auto">
          <a:xfrm>
            <a:off x="7550150" y="6402388"/>
            <a:ext cx="212725" cy="2841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313;p12"/>
          <p:cNvSpPr>
            <a:spLocks noChangeArrowheads="1"/>
          </p:cNvSpPr>
          <p:nvPr/>
        </p:nvSpPr>
        <p:spPr bwMode="auto">
          <a:xfrm>
            <a:off x="7326313" y="6232525"/>
            <a:ext cx="93662" cy="125413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314;p12"/>
          <p:cNvSpPr>
            <a:spLocks noChangeArrowheads="1"/>
          </p:cNvSpPr>
          <p:nvPr/>
        </p:nvSpPr>
        <p:spPr bwMode="auto">
          <a:xfrm>
            <a:off x="258763" y="2103438"/>
            <a:ext cx="93662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Google Shape;315;p12"/>
          <p:cNvSpPr>
            <a:spLocks/>
          </p:cNvSpPr>
          <p:nvPr/>
        </p:nvSpPr>
        <p:spPr bwMode="auto">
          <a:xfrm>
            <a:off x="8726488" y="42672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6" name="Google Shape;316;p12"/>
          <p:cNvGrpSpPr>
            <a:grpSpLocks/>
          </p:cNvGrpSpPr>
          <p:nvPr/>
        </p:nvGrpSpPr>
        <p:grpSpPr bwMode="auto">
          <a:xfrm>
            <a:off x="8142288" y="5970588"/>
            <a:ext cx="509587" cy="638175"/>
            <a:chOff x="5972700" y="2330200"/>
            <a:chExt cx="411625" cy="387275"/>
          </a:xfrm>
        </p:grpSpPr>
        <p:sp>
          <p:nvSpPr>
            <p:cNvPr id="17" name="Google Shape;317;p12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18;p12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9" name="Google Shape;319;p12"/>
          <p:cNvGrpSpPr>
            <a:grpSpLocks/>
          </p:cNvGrpSpPr>
          <p:nvPr/>
        </p:nvGrpSpPr>
        <p:grpSpPr bwMode="auto">
          <a:xfrm>
            <a:off x="546100" y="509588"/>
            <a:ext cx="398463" cy="842962"/>
            <a:chOff x="6718575" y="2318625"/>
            <a:chExt cx="256950" cy="407375"/>
          </a:xfrm>
        </p:grpSpPr>
        <p:sp>
          <p:nvSpPr>
            <p:cNvPr id="20" name="Google Shape;320;p12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1;p12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2;p12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3;p12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4;p12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;p12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6;p12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7;p12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28;p12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CEA34B-26C4-4BFA-B2B0-E00059462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813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;p13"/>
          <p:cNvSpPr>
            <a:spLocks noChangeArrowheads="1"/>
          </p:cNvSpPr>
          <p:nvPr/>
        </p:nvSpPr>
        <p:spPr bwMode="auto">
          <a:xfrm>
            <a:off x="406400" y="542925"/>
            <a:ext cx="8331200" cy="5772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" name="Google Shape;331;p13"/>
          <p:cNvSpPr>
            <a:spLocks noChangeArrowheads="1"/>
          </p:cNvSpPr>
          <p:nvPr/>
        </p:nvSpPr>
        <p:spPr bwMode="auto">
          <a:xfrm>
            <a:off x="-117475" y="1130300"/>
            <a:ext cx="604838" cy="806450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4" name="Google Shape;332;p13"/>
          <p:cNvSpPr>
            <a:spLocks noChangeArrowheads="1"/>
          </p:cNvSpPr>
          <p:nvPr/>
        </p:nvSpPr>
        <p:spPr bwMode="auto">
          <a:xfrm>
            <a:off x="217488" y="228600"/>
            <a:ext cx="1054100" cy="1404938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333;p13"/>
          <p:cNvSpPr>
            <a:spLocks noChangeArrowheads="1"/>
          </p:cNvSpPr>
          <p:nvPr/>
        </p:nvSpPr>
        <p:spPr bwMode="auto">
          <a:xfrm>
            <a:off x="1157288" y="-182563"/>
            <a:ext cx="398462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334;p13"/>
          <p:cNvSpPr>
            <a:spLocks noChangeArrowheads="1"/>
          </p:cNvSpPr>
          <p:nvPr/>
        </p:nvSpPr>
        <p:spPr bwMode="auto">
          <a:xfrm>
            <a:off x="1397000" y="449263"/>
            <a:ext cx="136525" cy="1825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335;p13"/>
          <p:cNvSpPr>
            <a:spLocks noChangeArrowheads="1"/>
          </p:cNvSpPr>
          <p:nvPr/>
        </p:nvSpPr>
        <p:spPr bwMode="auto">
          <a:xfrm>
            <a:off x="487363" y="1779588"/>
            <a:ext cx="214312" cy="284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336;p13"/>
          <p:cNvSpPr>
            <a:spLocks noChangeArrowheads="1"/>
          </p:cNvSpPr>
          <p:nvPr/>
        </p:nvSpPr>
        <p:spPr bwMode="auto">
          <a:xfrm>
            <a:off x="7848600" y="5557838"/>
            <a:ext cx="1096963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337;p13"/>
          <p:cNvSpPr>
            <a:spLocks noChangeArrowheads="1"/>
          </p:cNvSpPr>
          <p:nvPr/>
        </p:nvSpPr>
        <p:spPr bwMode="auto">
          <a:xfrm>
            <a:off x="8507413" y="3975100"/>
            <a:ext cx="774700" cy="1031875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338;p13"/>
          <p:cNvSpPr>
            <a:spLocks noChangeArrowheads="1"/>
          </p:cNvSpPr>
          <p:nvPr/>
        </p:nvSpPr>
        <p:spPr bwMode="auto">
          <a:xfrm>
            <a:off x="8094663" y="5299075"/>
            <a:ext cx="412750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339;p13"/>
          <p:cNvSpPr>
            <a:spLocks noChangeArrowheads="1"/>
          </p:cNvSpPr>
          <p:nvPr/>
        </p:nvSpPr>
        <p:spPr bwMode="auto">
          <a:xfrm>
            <a:off x="8621713" y="5164138"/>
            <a:ext cx="212725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340;p13"/>
          <p:cNvSpPr>
            <a:spLocks noChangeArrowheads="1"/>
          </p:cNvSpPr>
          <p:nvPr/>
        </p:nvSpPr>
        <p:spPr bwMode="auto">
          <a:xfrm>
            <a:off x="7550150" y="6402388"/>
            <a:ext cx="212725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341;p13"/>
          <p:cNvSpPr>
            <a:spLocks noChangeArrowheads="1"/>
          </p:cNvSpPr>
          <p:nvPr/>
        </p:nvSpPr>
        <p:spPr bwMode="auto">
          <a:xfrm>
            <a:off x="7326313" y="6232525"/>
            <a:ext cx="93662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342;p13"/>
          <p:cNvSpPr>
            <a:spLocks noChangeArrowheads="1"/>
          </p:cNvSpPr>
          <p:nvPr/>
        </p:nvSpPr>
        <p:spPr bwMode="auto">
          <a:xfrm>
            <a:off x="258763" y="2103438"/>
            <a:ext cx="93662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Google Shape;343;p13"/>
          <p:cNvSpPr>
            <a:spLocks/>
          </p:cNvSpPr>
          <p:nvPr/>
        </p:nvSpPr>
        <p:spPr bwMode="auto">
          <a:xfrm>
            <a:off x="8726488" y="42672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6" name="Google Shape;344;p13"/>
          <p:cNvGrpSpPr>
            <a:grpSpLocks/>
          </p:cNvGrpSpPr>
          <p:nvPr/>
        </p:nvGrpSpPr>
        <p:grpSpPr bwMode="auto">
          <a:xfrm>
            <a:off x="8142288" y="5970588"/>
            <a:ext cx="509587" cy="638175"/>
            <a:chOff x="5972700" y="2330200"/>
            <a:chExt cx="411625" cy="387275"/>
          </a:xfrm>
        </p:grpSpPr>
        <p:sp>
          <p:nvSpPr>
            <p:cNvPr id="17" name="Google Shape;345;p13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46;p13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9" name="Google Shape;347;p13"/>
          <p:cNvGrpSpPr>
            <a:grpSpLocks/>
          </p:cNvGrpSpPr>
          <p:nvPr/>
        </p:nvGrpSpPr>
        <p:grpSpPr bwMode="auto">
          <a:xfrm>
            <a:off x="546100" y="509588"/>
            <a:ext cx="398463" cy="842962"/>
            <a:chOff x="6718575" y="2318625"/>
            <a:chExt cx="256950" cy="407375"/>
          </a:xfrm>
        </p:grpSpPr>
        <p:sp>
          <p:nvSpPr>
            <p:cNvPr id="20" name="Google Shape;348;p13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49;p13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0;p13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1;p13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;p13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;p13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4;p13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5;p13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6;p13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05DCE5-0DC2-40C5-A91D-FE91A90C2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46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AD68-3ABD-41F0-80E3-584351C2C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146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8;p14"/>
          <p:cNvSpPr/>
          <p:nvPr/>
        </p:nvSpPr>
        <p:spPr>
          <a:xfrm>
            <a:off x="406400" y="542925"/>
            <a:ext cx="8331200" cy="5772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359;p14"/>
          <p:cNvSpPr>
            <a:spLocks noChangeArrowheads="1"/>
          </p:cNvSpPr>
          <p:nvPr/>
        </p:nvSpPr>
        <p:spPr bwMode="auto">
          <a:xfrm>
            <a:off x="217488" y="228600"/>
            <a:ext cx="1054100" cy="1404938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4" name="Google Shape;360;p14"/>
          <p:cNvSpPr>
            <a:spLocks noChangeArrowheads="1"/>
          </p:cNvSpPr>
          <p:nvPr/>
        </p:nvSpPr>
        <p:spPr bwMode="auto">
          <a:xfrm>
            <a:off x="1157288" y="-182563"/>
            <a:ext cx="398462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Google Shape;361;p14"/>
          <p:cNvSpPr>
            <a:spLocks noChangeArrowheads="1"/>
          </p:cNvSpPr>
          <p:nvPr/>
        </p:nvSpPr>
        <p:spPr bwMode="auto">
          <a:xfrm>
            <a:off x="1397000" y="449263"/>
            <a:ext cx="136525" cy="1825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Google Shape;362;p14"/>
          <p:cNvSpPr>
            <a:spLocks noChangeArrowheads="1"/>
          </p:cNvSpPr>
          <p:nvPr/>
        </p:nvSpPr>
        <p:spPr bwMode="auto">
          <a:xfrm>
            <a:off x="487363" y="1779588"/>
            <a:ext cx="214312" cy="2841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Google Shape;363;p14"/>
          <p:cNvSpPr>
            <a:spLocks noChangeArrowheads="1"/>
          </p:cNvSpPr>
          <p:nvPr/>
        </p:nvSpPr>
        <p:spPr bwMode="auto">
          <a:xfrm>
            <a:off x="7848600" y="5557838"/>
            <a:ext cx="1096963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Google Shape;364;p14"/>
          <p:cNvSpPr>
            <a:spLocks noChangeArrowheads="1"/>
          </p:cNvSpPr>
          <p:nvPr/>
        </p:nvSpPr>
        <p:spPr bwMode="auto">
          <a:xfrm>
            <a:off x="8507413" y="3975100"/>
            <a:ext cx="774700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Google Shape;365;p14"/>
          <p:cNvSpPr>
            <a:spLocks noChangeArrowheads="1"/>
          </p:cNvSpPr>
          <p:nvPr/>
        </p:nvSpPr>
        <p:spPr bwMode="auto">
          <a:xfrm>
            <a:off x="8094663" y="5299075"/>
            <a:ext cx="412750" cy="5508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Google Shape;366;p14"/>
          <p:cNvSpPr>
            <a:spLocks noChangeArrowheads="1"/>
          </p:cNvSpPr>
          <p:nvPr/>
        </p:nvSpPr>
        <p:spPr bwMode="auto">
          <a:xfrm>
            <a:off x="8621713" y="5164138"/>
            <a:ext cx="212725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Google Shape;367;p14"/>
          <p:cNvSpPr>
            <a:spLocks noChangeArrowheads="1"/>
          </p:cNvSpPr>
          <p:nvPr/>
        </p:nvSpPr>
        <p:spPr bwMode="auto">
          <a:xfrm>
            <a:off x="7550150" y="6402388"/>
            <a:ext cx="212725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Google Shape;368;p14"/>
          <p:cNvSpPr>
            <a:spLocks noChangeArrowheads="1"/>
          </p:cNvSpPr>
          <p:nvPr/>
        </p:nvSpPr>
        <p:spPr bwMode="auto">
          <a:xfrm>
            <a:off x="7326313" y="6232525"/>
            <a:ext cx="93662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Google Shape;369;p14"/>
          <p:cNvSpPr>
            <a:spLocks noChangeArrowheads="1"/>
          </p:cNvSpPr>
          <p:nvPr/>
        </p:nvSpPr>
        <p:spPr bwMode="auto">
          <a:xfrm>
            <a:off x="258763" y="2103438"/>
            <a:ext cx="93662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Google Shape;370;p14"/>
          <p:cNvSpPr>
            <a:spLocks/>
          </p:cNvSpPr>
          <p:nvPr/>
        </p:nvSpPr>
        <p:spPr bwMode="auto">
          <a:xfrm>
            <a:off x="8726488" y="4267200"/>
            <a:ext cx="336550" cy="449263"/>
          </a:xfrm>
          <a:custGeom>
            <a:avLst/>
            <a:gdLst>
              <a:gd name="T0" fmla="*/ 310973 w 16027"/>
              <a:gd name="T1" fmla="*/ 101755 h 16027"/>
              <a:gd name="T2" fmla="*/ 332455 w 16027"/>
              <a:gd name="T3" fmla="*/ 84011 h 16027"/>
              <a:gd name="T4" fmla="*/ 335521 w 16027"/>
              <a:gd name="T5" fmla="*/ 51214 h 16027"/>
              <a:gd name="T6" fmla="*/ 321704 w 16027"/>
              <a:gd name="T7" fmla="*/ 19818 h 16027"/>
              <a:gd name="T8" fmla="*/ 302280 w 16027"/>
              <a:gd name="T9" fmla="*/ 3448 h 16027"/>
              <a:gd name="T10" fmla="*/ 278236 w 16027"/>
              <a:gd name="T11" fmla="*/ 2747 h 16027"/>
              <a:gd name="T12" fmla="*/ 261878 w 16027"/>
              <a:gd name="T13" fmla="*/ 27331 h 16027"/>
              <a:gd name="T14" fmla="*/ 252155 w 16027"/>
              <a:gd name="T15" fmla="*/ 56007 h 16027"/>
              <a:gd name="T16" fmla="*/ 225046 w 16027"/>
              <a:gd name="T17" fmla="*/ 71032 h 16027"/>
              <a:gd name="T18" fmla="*/ 193841 w 16027"/>
              <a:gd name="T19" fmla="*/ 24612 h 16027"/>
              <a:gd name="T20" fmla="*/ 172380 w 16027"/>
              <a:gd name="T21" fmla="*/ 701 h 16027"/>
              <a:gd name="T22" fmla="*/ 147812 w 16027"/>
              <a:gd name="T23" fmla="*/ 15053 h 16027"/>
              <a:gd name="T24" fmla="*/ 114066 w 16027"/>
              <a:gd name="T25" fmla="*/ 58726 h 16027"/>
              <a:gd name="T26" fmla="*/ 110496 w 16027"/>
              <a:gd name="T27" fmla="*/ 84684 h 16027"/>
              <a:gd name="T28" fmla="*/ 121731 w 16027"/>
              <a:gd name="T29" fmla="*/ 105175 h 16027"/>
              <a:gd name="T30" fmla="*/ 147812 w 16027"/>
              <a:gd name="T31" fmla="*/ 118826 h 16027"/>
              <a:gd name="T32" fmla="*/ 159592 w 16027"/>
              <a:gd name="T33" fmla="*/ 150222 h 16027"/>
              <a:gd name="T34" fmla="*/ 153439 w 16027"/>
              <a:gd name="T35" fmla="*/ 178197 h 16027"/>
              <a:gd name="T36" fmla="*/ 137585 w 16027"/>
              <a:gd name="T37" fmla="*/ 201435 h 16027"/>
              <a:gd name="T38" fmla="*/ 112533 w 16027"/>
              <a:gd name="T39" fmla="*/ 213040 h 16027"/>
              <a:gd name="T40" fmla="*/ 92584 w 16027"/>
              <a:gd name="T41" fmla="*/ 202781 h 16027"/>
              <a:gd name="T42" fmla="*/ 80825 w 16027"/>
              <a:gd name="T43" fmla="*/ 167966 h 16027"/>
              <a:gd name="T44" fmla="*/ 66504 w 16027"/>
              <a:gd name="T45" fmla="*/ 148848 h 16027"/>
              <a:gd name="T46" fmla="*/ 47080 w 16027"/>
              <a:gd name="T47" fmla="*/ 150222 h 16027"/>
              <a:gd name="T48" fmla="*/ 15875 w 16027"/>
              <a:gd name="T49" fmla="*/ 189129 h 16027"/>
              <a:gd name="T50" fmla="*/ 21 w 16027"/>
              <a:gd name="T51" fmla="*/ 224646 h 16027"/>
              <a:gd name="T52" fmla="*/ 12284 w 16027"/>
              <a:gd name="T53" fmla="*/ 251948 h 16027"/>
              <a:gd name="T54" fmla="*/ 50649 w 16027"/>
              <a:gd name="T55" fmla="*/ 295650 h 16027"/>
              <a:gd name="T56" fmla="*/ 47584 w 16027"/>
              <a:gd name="T57" fmla="*/ 329091 h 16027"/>
              <a:gd name="T58" fmla="*/ 25598 w 16027"/>
              <a:gd name="T59" fmla="*/ 347536 h 16027"/>
              <a:gd name="T60" fmla="*/ 4116 w 16027"/>
              <a:gd name="T61" fmla="*/ 365280 h 16027"/>
              <a:gd name="T62" fmla="*/ 1050 w 16027"/>
              <a:gd name="T63" fmla="*/ 398049 h 16027"/>
              <a:gd name="T64" fmla="*/ 14846 w 16027"/>
              <a:gd name="T65" fmla="*/ 429445 h 16027"/>
              <a:gd name="T66" fmla="*/ 34291 w 16027"/>
              <a:gd name="T67" fmla="*/ 445843 h 16027"/>
              <a:gd name="T68" fmla="*/ 58314 w 16027"/>
              <a:gd name="T69" fmla="*/ 446516 h 16027"/>
              <a:gd name="T70" fmla="*/ 74693 w 16027"/>
              <a:gd name="T71" fmla="*/ 421932 h 16027"/>
              <a:gd name="T72" fmla="*/ 84395 w 16027"/>
              <a:gd name="T73" fmla="*/ 393256 h 16027"/>
              <a:gd name="T74" fmla="*/ 111504 w 16027"/>
              <a:gd name="T75" fmla="*/ 378231 h 16027"/>
              <a:gd name="T76" fmla="*/ 142709 w 16027"/>
              <a:gd name="T77" fmla="*/ 424679 h 16027"/>
              <a:gd name="T78" fmla="*/ 164191 w 16027"/>
              <a:gd name="T79" fmla="*/ 448562 h 16027"/>
              <a:gd name="T80" fmla="*/ 188738 w 16027"/>
              <a:gd name="T81" fmla="*/ 434238 h 16027"/>
              <a:gd name="T82" fmla="*/ 222484 w 16027"/>
              <a:gd name="T83" fmla="*/ 390537 h 16027"/>
              <a:gd name="T84" fmla="*/ 226075 w 16027"/>
              <a:gd name="T85" fmla="*/ 364579 h 16027"/>
              <a:gd name="T86" fmla="*/ 214819 w 16027"/>
              <a:gd name="T87" fmla="*/ 344116 h 16027"/>
              <a:gd name="T88" fmla="*/ 188738 w 16027"/>
              <a:gd name="T89" fmla="*/ 330465 h 16027"/>
              <a:gd name="T90" fmla="*/ 176979 w 16027"/>
              <a:gd name="T91" fmla="*/ 299041 h 16027"/>
              <a:gd name="T92" fmla="*/ 183111 w 16027"/>
              <a:gd name="T93" fmla="*/ 271066 h 16027"/>
              <a:gd name="T94" fmla="*/ 198965 w 16027"/>
              <a:gd name="T95" fmla="*/ 248528 h 16027"/>
              <a:gd name="T96" fmla="*/ 224017 w 16027"/>
              <a:gd name="T97" fmla="*/ 236251 h 16027"/>
              <a:gd name="T98" fmla="*/ 243966 w 16027"/>
              <a:gd name="T99" fmla="*/ 246482 h 16027"/>
              <a:gd name="T100" fmla="*/ 255725 w 16027"/>
              <a:gd name="T101" fmla="*/ 281297 h 16027"/>
              <a:gd name="T102" fmla="*/ 270046 w 16027"/>
              <a:gd name="T103" fmla="*/ 300415 h 16027"/>
              <a:gd name="T104" fmla="*/ 289491 w 16027"/>
              <a:gd name="T105" fmla="*/ 299041 h 16027"/>
              <a:gd name="T106" fmla="*/ 320675 w 16027"/>
              <a:gd name="T107" fmla="*/ 260134 h 16027"/>
              <a:gd name="T108" fmla="*/ 336529 w 16027"/>
              <a:gd name="T109" fmla="*/ 224646 h 16027"/>
              <a:gd name="T110" fmla="*/ 324266 w 16027"/>
              <a:gd name="T111" fmla="*/ 197315 h 16027"/>
              <a:gd name="T112" fmla="*/ 285901 w 16027"/>
              <a:gd name="T113" fmla="*/ 153641 h 16027"/>
              <a:gd name="T114" fmla="*/ 288966 w 16027"/>
              <a:gd name="T115" fmla="*/ 120172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371;p14"/>
          <p:cNvGrpSpPr>
            <a:grpSpLocks/>
          </p:cNvGrpSpPr>
          <p:nvPr/>
        </p:nvGrpSpPr>
        <p:grpSpPr bwMode="auto">
          <a:xfrm>
            <a:off x="8142288" y="5970588"/>
            <a:ext cx="509587" cy="638175"/>
            <a:chOff x="5972700" y="2330200"/>
            <a:chExt cx="411625" cy="387275"/>
          </a:xfrm>
        </p:grpSpPr>
        <p:sp>
          <p:nvSpPr>
            <p:cNvPr id="16" name="Google Shape;372;p14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9800 h 8793"/>
                <a:gd name="T4" fmla="*/ 98025 w 3922"/>
                <a:gd name="T5" fmla="*/ 219800 h 8793"/>
                <a:gd name="T6" fmla="*/ 98025 w 3922"/>
                <a:gd name="T7" fmla="*/ 0 h 8793"/>
                <a:gd name="T8" fmla="*/ 0 w 3922"/>
                <a:gd name="T9" fmla="*/ 0 h 8793"/>
                <a:gd name="T10" fmla="*/ 60275 w 3922"/>
                <a:gd name="T11" fmla="*/ 60275 h 8793"/>
                <a:gd name="T12" fmla="*/ 60275 w 3922"/>
                <a:gd name="T13" fmla="*/ 60275 h 8793"/>
                <a:gd name="T14" fmla="*/ 56625 w 3922"/>
                <a:gd name="T15" fmla="*/ 59675 h 8793"/>
                <a:gd name="T16" fmla="*/ 53575 w 3922"/>
                <a:gd name="T17" fmla="*/ 59075 h 8793"/>
                <a:gd name="T18" fmla="*/ 50550 w 3922"/>
                <a:gd name="T19" fmla="*/ 57250 h 8793"/>
                <a:gd name="T20" fmla="*/ 48100 w 3922"/>
                <a:gd name="T21" fmla="*/ 55400 h 8793"/>
                <a:gd name="T22" fmla="*/ 45675 w 3922"/>
                <a:gd name="T23" fmla="*/ 52375 h 8793"/>
                <a:gd name="T24" fmla="*/ 43850 w 3922"/>
                <a:gd name="T25" fmla="*/ 49325 h 8793"/>
                <a:gd name="T26" fmla="*/ 43225 w 3922"/>
                <a:gd name="T27" fmla="*/ 46275 h 8793"/>
                <a:gd name="T28" fmla="*/ 42625 w 3922"/>
                <a:gd name="T29" fmla="*/ 42625 h 8793"/>
                <a:gd name="T30" fmla="*/ 42625 w 3922"/>
                <a:gd name="T31" fmla="*/ 42625 h 8793"/>
                <a:gd name="T32" fmla="*/ 43225 w 3922"/>
                <a:gd name="T33" fmla="*/ 38975 h 8793"/>
                <a:gd name="T34" fmla="*/ 43850 w 3922"/>
                <a:gd name="T35" fmla="*/ 35925 h 8793"/>
                <a:gd name="T36" fmla="*/ 45675 w 3922"/>
                <a:gd name="T37" fmla="*/ 32875 h 8793"/>
                <a:gd name="T38" fmla="*/ 48100 w 3922"/>
                <a:gd name="T39" fmla="*/ 30450 h 8793"/>
                <a:gd name="T40" fmla="*/ 50550 w 3922"/>
                <a:gd name="T41" fmla="*/ 28000 h 8793"/>
                <a:gd name="T42" fmla="*/ 53575 w 3922"/>
                <a:gd name="T43" fmla="*/ 26800 h 8793"/>
                <a:gd name="T44" fmla="*/ 56625 w 3922"/>
                <a:gd name="T45" fmla="*/ 25575 h 8793"/>
                <a:gd name="T46" fmla="*/ 60275 w 3922"/>
                <a:gd name="T47" fmla="*/ 24975 h 8793"/>
                <a:gd name="T48" fmla="*/ 60275 w 3922"/>
                <a:gd name="T49" fmla="*/ 24975 h 8793"/>
                <a:gd name="T50" fmla="*/ 63925 w 3922"/>
                <a:gd name="T51" fmla="*/ 25575 h 8793"/>
                <a:gd name="T52" fmla="*/ 66975 w 3922"/>
                <a:gd name="T53" fmla="*/ 26800 h 8793"/>
                <a:gd name="T54" fmla="*/ 70025 w 3922"/>
                <a:gd name="T55" fmla="*/ 28000 h 8793"/>
                <a:gd name="T56" fmla="*/ 72450 w 3922"/>
                <a:gd name="T57" fmla="*/ 30450 h 8793"/>
                <a:gd name="T58" fmla="*/ 74900 w 3922"/>
                <a:gd name="T59" fmla="*/ 32875 h 8793"/>
                <a:gd name="T60" fmla="*/ 76725 w 3922"/>
                <a:gd name="T61" fmla="*/ 35925 h 8793"/>
                <a:gd name="T62" fmla="*/ 77325 w 3922"/>
                <a:gd name="T63" fmla="*/ 38975 h 8793"/>
                <a:gd name="T64" fmla="*/ 77950 w 3922"/>
                <a:gd name="T65" fmla="*/ 42625 h 8793"/>
                <a:gd name="T66" fmla="*/ 77950 w 3922"/>
                <a:gd name="T67" fmla="*/ 42625 h 8793"/>
                <a:gd name="T68" fmla="*/ 77325 w 3922"/>
                <a:gd name="T69" fmla="*/ 46275 h 8793"/>
                <a:gd name="T70" fmla="*/ 76725 w 3922"/>
                <a:gd name="T71" fmla="*/ 49325 h 8793"/>
                <a:gd name="T72" fmla="*/ 74900 w 3922"/>
                <a:gd name="T73" fmla="*/ 52375 h 8793"/>
                <a:gd name="T74" fmla="*/ 72450 w 3922"/>
                <a:gd name="T75" fmla="*/ 55400 h 8793"/>
                <a:gd name="T76" fmla="*/ 70025 w 3922"/>
                <a:gd name="T77" fmla="*/ 57250 h 8793"/>
                <a:gd name="T78" fmla="*/ 66975 w 3922"/>
                <a:gd name="T79" fmla="*/ 59075 h 8793"/>
                <a:gd name="T80" fmla="*/ 63925 w 3922"/>
                <a:gd name="T81" fmla="*/ 59675 h 8793"/>
                <a:gd name="T82" fmla="*/ 60275 w 3922"/>
                <a:gd name="T83" fmla="*/ 60275 h 8793"/>
                <a:gd name="T84" fmla="*/ 60275 w 3922"/>
                <a:gd name="T85" fmla="*/ 60275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73;p14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37775 w 12252"/>
                <a:gd name="T1" fmla="*/ 334900 h 15491"/>
                <a:gd name="T2" fmla="*/ 88900 w 12252"/>
                <a:gd name="T3" fmla="*/ 356825 h 15491"/>
                <a:gd name="T4" fmla="*/ 152850 w 12252"/>
                <a:gd name="T5" fmla="*/ 377525 h 15491"/>
                <a:gd name="T6" fmla="*/ 191800 w 12252"/>
                <a:gd name="T7" fmla="*/ 385425 h 15491"/>
                <a:gd name="T8" fmla="*/ 214950 w 12252"/>
                <a:gd name="T9" fmla="*/ 387250 h 15491"/>
                <a:gd name="T10" fmla="*/ 254525 w 12252"/>
                <a:gd name="T11" fmla="*/ 385425 h 15491"/>
                <a:gd name="T12" fmla="*/ 270350 w 12252"/>
                <a:gd name="T13" fmla="*/ 380550 h 15491"/>
                <a:gd name="T14" fmla="*/ 277050 w 12252"/>
                <a:gd name="T15" fmla="*/ 373875 h 15491"/>
                <a:gd name="T16" fmla="*/ 280100 w 12252"/>
                <a:gd name="T17" fmla="*/ 353150 h 15491"/>
                <a:gd name="T18" fmla="*/ 275825 w 12252"/>
                <a:gd name="T19" fmla="*/ 341600 h 15491"/>
                <a:gd name="T20" fmla="*/ 275225 w 12252"/>
                <a:gd name="T21" fmla="*/ 337950 h 15491"/>
                <a:gd name="T22" fmla="*/ 283750 w 12252"/>
                <a:gd name="T23" fmla="*/ 333075 h 15491"/>
                <a:gd name="T24" fmla="*/ 288625 w 12252"/>
                <a:gd name="T25" fmla="*/ 323925 h 15491"/>
                <a:gd name="T26" fmla="*/ 291050 w 12252"/>
                <a:gd name="T27" fmla="*/ 298975 h 15491"/>
                <a:gd name="T28" fmla="*/ 290450 w 12252"/>
                <a:gd name="T29" fmla="*/ 290450 h 15491"/>
                <a:gd name="T30" fmla="*/ 284350 w 12252"/>
                <a:gd name="T31" fmla="*/ 281925 h 15491"/>
                <a:gd name="T32" fmla="*/ 285575 w 12252"/>
                <a:gd name="T33" fmla="*/ 279500 h 15491"/>
                <a:gd name="T34" fmla="*/ 292875 w 12252"/>
                <a:gd name="T35" fmla="*/ 274000 h 15491"/>
                <a:gd name="T36" fmla="*/ 297150 w 12252"/>
                <a:gd name="T37" fmla="*/ 266100 h 15491"/>
                <a:gd name="T38" fmla="*/ 299575 w 12252"/>
                <a:gd name="T39" fmla="*/ 241125 h 15491"/>
                <a:gd name="T40" fmla="*/ 298975 w 12252"/>
                <a:gd name="T41" fmla="*/ 232000 h 15491"/>
                <a:gd name="T42" fmla="*/ 294700 w 12252"/>
                <a:gd name="T43" fmla="*/ 225300 h 15491"/>
                <a:gd name="T44" fmla="*/ 290450 w 12252"/>
                <a:gd name="T45" fmla="*/ 221650 h 15491"/>
                <a:gd name="T46" fmla="*/ 297750 w 12252"/>
                <a:gd name="T47" fmla="*/ 217375 h 15491"/>
                <a:gd name="T48" fmla="*/ 302625 w 12252"/>
                <a:gd name="T49" fmla="*/ 210675 h 15491"/>
                <a:gd name="T50" fmla="*/ 306275 w 12252"/>
                <a:gd name="T51" fmla="*/ 182675 h 15491"/>
                <a:gd name="T52" fmla="*/ 305050 w 12252"/>
                <a:gd name="T53" fmla="*/ 176600 h 15491"/>
                <a:gd name="T54" fmla="*/ 300800 w 12252"/>
                <a:gd name="T55" fmla="*/ 169275 h 15491"/>
                <a:gd name="T56" fmla="*/ 286800 w 12252"/>
                <a:gd name="T57" fmla="*/ 160750 h 15491"/>
                <a:gd name="T58" fmla="*/ 263650 w 12252"/>
                <a:gd name="T59" fmla="*/ 155275 h 15491"/>
                <a:gd name="T60" fmla="*/ 220425 w 12252"/>
                <a:gd name="T61" fmla="*/ 150400 h 15491"/>
                <a:gd name="T62" fmla="*/ 157725 w 12252"/>
                <a:gd name="T63" fmla="*/ 146750 h 15491"/>
                <a:gd name="T64" fmla="*/ 169275 w 12252"/>
                <a:gd name="T65" fmla="*/ 121800 h 15491"/>
                <a:gd name="T66" fmla="*/ 176600 w 12252"/>
                <a:gd name="T67" fmla="*/ 91950 h 15491"/>
                <a:gd name="T68" fmla="*/ 182075 w 12252"/>
                <a:gd name="T69" fmla="*/ 38375 h 15491"/>
                <a:gd name="T70" fmla="*/ 182075 w 12252"/>
                <a:gd name="T71" fmla="*/ 20100 h 15491"/>
                <a:gd name="T72" fmla="*/ 175375 w 12252"/>
                <a:gd name="T73" fmla="*/ 7925 h 15491"/>
                <a:gd name="T74" fmla="*/ 162575 w 12252"/>
                <a:gd name="T75" fmla="*/ 625 h 15491"/>
                <a:gd name="T76" fmla="*/ 148575 w 12252"/>
                <a:gd name="T77" fmla="*/ 625 h 15491"/>
                <a:gd name="T78" fmla="*/ 133975 w 12252"/>
                <a:gd name="T79" fmla="*/ 5500 h 15491"/>
                <a:gd name="T80" fmla="*/ 119350 w 12252"/>
                <a:gd name="T81" fmla="*/ 50550 h 15491"/>
                <a:gd name="T82" fmla="*/ 104750 w 12252"/>
                <a:gd name="T83" fmla="*/ 84650 h 15491"/>
                <a:gd name="T84" fmla="*/ 96825 w 12252"/>
                <a:gd name="T85" fmla="*/ 98050 h 15491"/>
                <a:gd name="T86" fmla="*/ 62725 w 12252"/>
                <a:gd name="T87" fmla="*/ 130925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8" name="Google Shape;374;p14"/>
          <p:cNvGrpSpPr>
            <a:grpSpLocks/>
          </p:cNvGrpSpPr>
          <p:nvPr/>
        </p:nvGrpSpPr>
        <p:grpSpPr bwMode="auto">
          <a:xfrm>
            <a:off x="546100" y="509588"/>
            <a:ext cx="398463" cy="842962"/>
            <a:chOff x="6718575" y="2318625"/>
            <a:chExt cx="256950" cy="407375"/>
          </a:xfrm>
        </p:grpSpPr>
        <p:sp>
          <p:nvSpPr>
            <p:cNvPr id="19" name="Google Shape;375;p14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76;p14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77;p14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78;p14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79;p14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80;p14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81;p14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82;p14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383;p14"/>
          <p:cNvSpPr>
            <a:spLocks noChangeArrowheads="1"/>
          </p:cNvSpPr>
          <p:nvPr/>
        </p:nvSpPr>
        <p:spPr bwMode="auto">
          <a:xfrm>
            <a:off x="-117475" y="1130300"/>
            <a:ext cx="604838" cy="806450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8" name="Google Shape;384;p14"/>
          <p:cNvSpPr txBox="1">
            <a:spLocks noGrp="1"/>
          </p:cNvSpPr>
          <p:nvPr>
            <p:ph type="sldNum" idx="10"/>
          </p:nvPr>
        </p:nvSpPr>
        <p:spPr/>
        <p:txBody>
          <a:bodyPr>
            <a:noAutofit/>
          </a:bodyPr>
          <a:lstStyle>
            <a:lvl1pPr eaLnBrk="0" hangingPunct="0">
              <a:buClrTx/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BA49E2-30AE-428A-B124-D3B065517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6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4DD8-8468-4913-8CE9-C61D45284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91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9801-379C-46FC-9C34-ADB5ADB1C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99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5E7B-2A8E-44C6-95EA-17E944AF3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79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A8EA9-783D-43F3-9CB6-EE774BECE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45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FE32-4B4F-4941-A568-EE0E7750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0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Nhấn soạn thảo các kiểu văn bản trang cái</a:t>
            </a:r>
          </a:p>
          <a:p>
            <a:pPr lvl="1"/>
            <a:r>
              <a:rPr lang="en-US" altLang="en-US" smtClean="0"/>
              <a:t>Mức hai</a:t>
            </a:r>
          </a:p>
          <a:p>
            <a:pPr lvl="2"/>
            <a:r>
              <a:rPr lang="en-US" altLang="en-US" smtClean="0"/>
              <a:t>Mức ba</a:t>
            </a:r>
          </a:p>
          <a:p>
            <a:pPr lvl="3"/>
            <a:r>
              <a:rPr lang="en-US" altLang="en-US" smtClean="0"/>
              <a:t>Mức bốn</a:t>
            </a:r>
          </a:p>
          <a:p>
            <a:pPr lvl="4"/>
            <a:r>
              <a:rPr lang="en-US" altLang="en-US" smtClean="0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DF899E1-C0F6-402F-9DAA-76F103D9D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828675" y="701675"/>
            <a:ext cx="69024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828675" y="1803400"/>
            <a:ext cx="69024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2052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664575" y="169863"/>
            <a:ext cx="3270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defRPr sz="1000" smtClean="0">
                <a:solidFill>
                  <a:srgbClr val="21355A"/>
                </a:solidFill>
                <a:latin typeface="Mali SemiBold" charset="-34"/>
                <a:cs typeface="Mali SemiBold" charset="-34"/>
                <a:sym typeface="Mali SemiBold" charset="-34"/>
              </a:defRPr>
            </a:lvl1pPr>
          </a:lstStyle>
          <a:p>
            <a:pPr>
              <a:defRPr/>
            </a:pPr>
            <a:fld id="{2BE60546-A5D7-4E3B-97E3-CB60ABCCD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/>
          <p:cNvSpPr txBox="1">
            <a:spLocks noGrp="1"/>
          </p:cNvSpPr>
          <p:nvPr>
            <p:ph type="body" idx="1"/>
          </p:nvPr>
        </p:nvSpPr>
        <p:spPr bwMode="auto">
          <a:xfrm>
            <a:off x="2901950" y="1377950"/>
            <a:ext cx="52927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3075" name="Google Shape;7;p1"/>
          <p:cNvSpPr txBox="1">
            <a:spLocks noGrp="1"/>
          </p:cNvSpPr>
          <p:nvPr>
            <p:ph type="title"/>
          </p:nvPr>
        </p:nvSpPr>
        <p:spPr bwMode="auto">
          <a:xfrm>
            <a:off x="144463" y="746125"/>
            <a:ext cx="214153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3076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118475" y="557213"/>
            <a:ext cx="5476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defRPr sz="1200" smtClean="0">
                <a:solidFill>
                  <a:srgbClr val="A6BCC9"/>
                </a:solidFill>
                <a:latin typeface="Lato Light" charset="0"/>
                <a:sym typeface="Lato Light" charset="0"/>
              </a:defRPr>
            </a:lvl1pPr>
          </a:lstStyle>
          <a:p>
            <a:pPr>
              <a:defRPr/>
            </a:pPr>
            <a:fld id="{23601CE2-3B63-4394-B0EE-595A69063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audio" Target="../media/audio1.wav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0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60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GIAO%20AN%20THI%20GIANG\DAY%20CHIEU%206.2\Nhac%20khong%20loi%20nhe%20-%20Segment1(00_00_01.129-00_00_57.641).mp3" TargetMode="Externa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32.jpg"/><Relationship Id="rId21" Type="http://schemas.openxmlformats.org/officeDocument/2006/relationships/image" Target="../media/image27.w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e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9.e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https://i.pinimg.com/564x/71/1a/f7/711af7463e72d820f71977eba34209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350"/>
            <a:ext cx="9113837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15"/>
          <p:cNvSpPr>
            <a:spLocks noChangeArrowheads="1" noChangeShapeType="1" noTextEdit="1"/>
          </p:cNvSpPr>
          <p:nvPr/>
        </p:nvSpPr>
        <p:spPr bwMode="auto">
          <a:xfrm>
            <a:off x="1524000" y="1371600"/>
            <a:ext cx="58674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endParaRPr lang="en-US" sz="4400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0" name="AutoShape 26" descr="vbe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9701" name="AutoShape 28" descr="vbe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9702" name="WordArt 21"/>
          <p:cNvSpPr>
            <a:spLocks noChangeArrowheads="1" noChangeShapeType="1" noTextEdit="1"/>
          </p:cNvSpPr>
          <p:nvPr/>
        </p:nvSpPr>
        <p:spPr bwMode="auto">
          <a:xfrm>
            <a:off x="533400" y="2767013"/>
            <a:ext cx="76962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5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QUY ĐỒNG MẪU SỐ CÁC  PHÂN SỐ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9703" name="WordArt 20"/>
          <p:cNvSpPr>
            <a:spLocks noChangeArrowheads="1" noChangeShapeType="1" noTextEdit="1"/>
          </p:cNvSpPr>
          <p:nvPr/>
        </p:nvSpPr>
        <p:spPr bwMode="auto">
          <a:xfrm>
            <a:off x="1933575" y="1300163"/>
            <a:ext cx="5124450" cy="1166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Toán – Lớp 4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4272094"/>
            <a:ext cx="2362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115).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5881" y="514702"/>
            <a:ext cx="1219200" cy="710451"/>
          </a:xfrm>
          <a:prstGeom prst="rect">
            <a:avLst/>
          </a:prstGeom>
          <a:blipFill rotWithShape="1">
            <a:blip r:embed="rId5"/>
            <a:stretch>
              <a:fillRect b="-940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41788" y="639763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MSC: 24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98788" y="94615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57600" y="97155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38982" y="2590800"/>
            <a:ext cx="1219200" cy="710451"/>
          </a:xfrm>
          <a:prstGeom prst="rect">
            <a:avLst/>
          </a:prstGeom>
          <a:blipFill rotWithShape="1">
            <a:blip r:embed="rId6"/>
            <a:stretch>
              <a:fillRect b="-854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33813" y="271462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MSC: 35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90813" y="30226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(7)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1213" y="30480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41587" y="4752408"/>
            <a:ext cx="1219200" cy="710451"/>
          </a:xfrm>
          <a:prstGeom prst="rect">
            <a:avLst/>
          </a:prstGeom>
          <a:blipFill rotWithShape="1">
            <a:blip r:embed="rId7"/>
            <a:stretch>
              <a:fillRect b="-948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36938" y="4876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MSC: </a:t>
            </a:r>
            <a:r>
              <a:rPr lang="en-US" altLang="en-US" sz="2400" smtClean="0">
                <a:solidFill>
                  <a:srgbClr val="FF0000"/>
                </a:solidFill>
              </a:rPr>
              <a:t>72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4413" y="5184775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(9)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36875" y="5208588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(8)</a:t>
            </a:r>
          </a:p>
        </p:txBody>
      </p:sp>
      <p:sp>
        <p:nvSpPr>
          <p:cNvPr id="38926" name="TextBox 8"/>
          <p:cNvSpPr txBox="1">
            <a:spLocks noChangeArrowheads="1"/>
          </p:cNvSpPr>
          <p:nvPr/>
        </p:nvSpPr>
        <p:spPr bwMode="auto">
          <a:xfrm>
            <a:off x="1570038" y="1524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400">
                <a:solidFill>
                  <a:srgbClr val="230EA2"/>
                </a:solidFill>
              </a:rPr>
              <a:t>Bài 1: Quy đồng mẫu số các phân số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3857" y="1173370"/>
            <a:ext cx="416560" cy="710451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8574" y="1183106"/>
            <a:ext cx="1020408" cy="61651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4850" y="1194860"/>
            <a:ext cx="838691" cy="610936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37466" y="1186832"/>
            <a:ext cx="416560" cy="710451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22183" y="1196568"/>
            <a:ext cx="1020408" cy="61651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8459" y="1208322"/>
            <a:ext cx="787395" cy="610936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3488" y="1913005"/>
            <a:ext cx="5036634" cy="622222"/>
          </a:xfrm>
          <a:prstGeom prst="rect">
            <a:avLst/>
          </a:prstGeom>
          <a:blipFill rotWithShape="1">
            <a:blip r:embed="rId14"/>
            <a:stretch>
              <a:fillRect l="-96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6" name="Text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1824" y="3279761"/>
            <a:ext cx="416560" cy="710451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7" name="TextBox 4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86541" y="3289497"/>
            <a:ext cx="1020408" cy="616515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8" name="TextBox 4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2817" y="3301251"/>
            <a:ext cx="838691" cy="610936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9" name="TextBox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05433" y="3293223"/>
            <a:ext cx="416560" cy="701602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0" name="TextBox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0150" y="3302959"/>
            <a:ext cx="1020408" cy="616515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TextBox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06426" y="3314713"/>
            <a:ext cx="838691" cy="616515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2" name="TextBox 5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1599" y="4019396"/>
            <a:ext cx="5036634" cy="622222"/>
          </a:xfrm>
          <a:prstGeom prst="rect">
            <a:avLst/>
          </a:prstGeom>
          <a:blipFill rotWithShape="1">
            <a:blip r:embed="rId21"/>
            <a:stretch>
              <a:fillRect l="-96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3" name="TextBox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9166" y="5448549"/>
            <a:ext cx="416560" cy="710451"/>
          </a:xfrm>
          <a:prstGeom prst="rect">
            <a:avLst/>
          </a:prstGeom>
          <a:blipFill rotWithShape="1">
            <a:blip r:embed="rId2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4" name="TextBox 5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3883" y="5458285"/>
            <a:ext cx="1020408" cy="616515"/>
          </a:xfrm>
          <a:prstGeom prst="rect">
            <a:avLst/>
          </a:prstGeom>
          <a:blipFill rotWithShape="1">
            <a:blip r:embed="rId2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5" name="TextBox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80159" y="5470039"/>
            <a:ext cx="838691" cy="610936"/>
          </a:xfrm>
          <a:prstGeom prst="rect">
            <a:avLst/>
          </a:prstGeom>
          <a:blipFill rotWithShape="1">
            <a:blip r:embed="rId2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82775" y="5462011"/>
            <a:ext cx="416560" cy="702244"/>
          </a:xfrm>
          <a:prstGeom prst="rect">
            <a:avLst/>
          </a:prstGeom>
          <a:blipFill rotWithShape="1">
            <a:blip r:embed="rId2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7" name="TextBox 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7492" y="5471747"/>
            <a:ext cx="1020408" cy="616515"/>
          </a:xfrm>
          <a:prstGeom prst="rect">
            <a:avLst/>
          </a:prstGeom>
          <a:blipFill rotWithShape="1">
            <a:blip r:embed="rId2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3768" y="5483501"/>
            <a:ext cx="838691" cy="612796"/>
          </a:xfrm>
          <a:prstGeom prst="rect">
            <a:avLst/>
          </a:prstGeom>
          <a:blipFill rotWithShape="1">
            <a:blip r:embed="rId2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9" name="TextBox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8941" y="6188184"/>
            <a:ext cx="5036634" cy="622222"/>
          </a:xfrm>
          <a:prstGeom prst="rect">
            <a:avLst/>
          </a:prstGeom>
          <a:blipFill rotWithShape="1">
            <a:blip r:embed="rId28"/>
            <a:stretch>
              <a:fillRect l="-96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39959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570038" y="1524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400">
                <a:solidFill>
                  <a:srgbClr val="230EA2"/>
                </a:solidFill>
              </a:rPr>
              <a:t>Bài </a:t>
            </a:r>
            <a:r>
              <a:rPr lang="en-US" altLang="en-US" sz="2400" smtClean="0">
                <a:solidFill>
                  <a:srgbClr val="230EA2"/>
                </a:solidFill>
              </a:rPr>
              <a:t>2: </a:t>
            </a:r>
            <a:r>
              <a:rPr lang="en-US" altLang="en-US" sz="2400">
                <a:solidFill>
                  <a:srgbClr val="230EA2"/>
                </a:solidFill>
              </a:rPr>
              <a:t>Quy đồng mẫu số các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53377" y="623314"/>
                <a:ext cx="1217000" cy="702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330BDF"/>
                    </a:solidFill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en-US" sz="2800">
                  <a:solidFill>
                    <a:srgbClr val="330BD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77" y="623314"/>
                <a:ext cx="1217000" cy="702115"/>
              </a:xfrm>
              <a:prstGeom prst="rect">
                <a:avLst/>
              </a:prstGeom>
              <a:blipFill rotWithShape="1">
                <a:blip r:embed="rId2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2980" y="2766083"/>
                <a:ext cx="1217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12 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330BDF"/>
                    </a:solidFill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800">
                  <a:solidFill>
                    <a:srgbClr val="330BD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980" y="2766083"/>
                <a:ext cx="1217000" cy="707886"/>
              </a:xfrm>
              <a:prstGeom prst="rect">
                <a:avLst/>
              </a:prstGeom>
              <a:blipFill rotWithShape="1"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52942" y="4825048"/>
                <a:ext cx="1217000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10 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rgbClr val="330BDF"/>
                    </a:solidFill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0BDF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2800">
                  <a:solidFill>
                    <a:srgbClr val="330BD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942" y="4825048"/>
                <a:ext cx="1217000" cy="703398"/>
              </a:xfrm>
              <a:prstGeom prst="rect">
                <a:avLst/>
              </a:prstGeom>
              <a:blipFill rotWithShape="1">
                <a:blip r:embed="rId4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21298" y="67994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MSC: 55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336" y="2919971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MSC: 24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0669" y="494313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MSC: 70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1429" y="1098421"/>
            <a:ext cx="45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(11)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3030" y="1083238"/>
            <a:ext cx="45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(5)</a:t>
            </a:r>
            <a:endParaRPr lang="en-US" sz="12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1740" y="1200295"/>
                <a:ext cx="793807" cy="789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smtClean="0">
                    <a:cs typeface="Times New Roman" panose="02020603050405020304" pitchFamily="18" charset="0"/>
                  </a:rPr>
                  <a:t> = </a:t>
                </a:r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740" y="1200295"/>
                <a:ext cx="793807" cy="789383"/>
              </a:xfrm>
              <a:prstGeom prst="rect">
                <a:avLst/>
              </a:prstGeom>
              <a:blipFill rotWithShape="1">
                <a:blip r:embed="rId5"/>
                <a:stretch>
                  <a:fillRect r="-18462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1200" y="1169945"/>
                <a:ext cx="119513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7 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×11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×11</m:t>
                          </m:r>
                        </m:den>
                      </m:f>
                    </m:oMath>
                  </m:oMathPara>
                </a14:m>
                <a:endParaRPr lang="en-US" sz="24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169945"/>
                <a:ext cx="1195135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67141" y="1198607"/>
                <a:ext cx="864339" cy="789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77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55</m:t>
                        </m:r>
                      </m:den>
                    </m:f>
                  </m:oMath>
                </a14:m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141" y="1198607"/>
                <a:ext cx="864339" cy="789383"/>
              </a:xfrm>
              <a:prstGeom prst="rect">
                <a:avLst/>
              </a:prstGeom>
              <a:blipFill rotWithShape="1">
                <a:blip r:embed="rId7"/>
                <a:stretch>
                  <a:fillRect l="-18310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24294" y="1234024"/>
                <a:ext cx="966931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 smtClean="0">
                    <a:cs typeface="Times New Roman" panose="02020603050405020304" pitchFamily="18" charset="0"/>
                  </a:rPr>
                  <a:t> = </a:t>
                </a:r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94" y="1234024"/>
                <a:ext cx="966931" cy="788742"/>
              </a:xfrm>
              <a:prstGeom prst="rect">
                <a:avLst/>
              </a:prstGeom>
              <a:blipFill rotWithShape="1">
                <a:blip r:embed="rId8"/>
                <a:stretch>
                  <a:fillRect r="-15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65090" y="1203674"/>
                <a:ext cx="119513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11 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×5</m:t>
                          </m:r>
                        </m:den>
                      </m:f>
                    </m:oMath>
                  </m:oMathPara>
                </a14:m>
                <a:endParaRPr lang="en-US" sz="24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090" y="1203674"/>
                <a:ext cx="1195135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51031" y="1232336"/>
                <a:ext cx="864339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55</m:t>
                        </m:r>
                      </m:den>
                    </m:f>
                  </m:oMath>
                </a14:m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031" y="1232336"/>
                <a:ext cx="864339" cy="792140"/>
              </a:xfrm>
              <a:prstGeom prst="rect">
                <a:avLst/>
              </a:prstGeom>
              <a:blipFill rotWithShape="1">
                <a:blip r:embed="rId10"/>
                <a:stretch>
                  <a:fillRect l="-1760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96831" y="2148926"/>
                <a:ext cx="589650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/>
                  <a:t>Vậy QĐMS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smtClean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smtClean="0"/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77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55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55</m:t>
                        </m:r>
                      </m:den>
                    </m:f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31" y="2148926"/>
                <a:ext cx="5896500" cy="617157"/>
              </a:xfrm>
              <a:prstGeom prst="rect">
                <a:avLst/>
              </a:prstGeom>
              <a:blipFill rotWithShape="1">
                <a:blip r:embed="rId11"/>
                <a:stretch>
                  <a:fillRect l="-155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497555" y="3244235"/>
            <a:ext cx="45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(2)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3338" y="3237132"/>
            <a:ext cx="45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(3)</a:t>
            </a:r>
            <a:endParaRPr lang="en-US" sz="12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2887" y="3325643"/>
                <a:ext cx="966931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smtClean="0">
                    <a:cs typeface="Times New Roman" panose="02020603050405020304" pitchFamily="18" charset="0"/>
                  </a:rPr>
                  <a:t> = </a:t>
                </a:r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87" y="3325643"/>
                <a:ext cx="966931" cy="795795"/>
              </a:xfrm>
              <a:prstGeom prst="rect">
                <a:avLst/>
              </a:prstGeom>
              <a:blipFill rotWithShape="1">
                <a:blip r:embed="rId12"/>
                <a:stretch>
                  <a:fillRect r="-15094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33015" y="3295293"/>
                <a:ext cx="1195135" cy="791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12 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den>
                      </m:f>
                    </m:oMath>
                  </m:oMathPara>
                </a14:m>
                <a:endParaRPr lang="en-US" sz="24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015" y="3295293"/>
                <a:ext cx="1195135" cy="79143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18956" y="3323955"/>
                <a:ext cx="864339" cy="789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956" y="3323955"/>
                <a:ext cx="864339" cy="789383"/>
              </a:xfrm>
              <a:prstGeom prst="rect">
                <a:avLst/>
              </a:prstGeom>
              <a:blipFill rotWithShape="1">
                <a:blip r:embed="rId14"/>
                <a:stretch>
                  <a:fillRect l="-183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30451" y="3359372"/>
                <a:ext cx="793807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smtClean="0">
                    <a:cs typeface="Times New Roman" panose="02020603050405020304" pitchFamily="18" charset="0"/>
                  </a:rPr>
                  <a:t> = </a:t>
                </a:r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1" y="3359372"/>
                <a:ext cx="793807" cy="792140"/>
              </a:xfrm>
              <a:prstGeom prst="rect">
                <a:avLst/>
              </a:prstGeom>
              <a:blipFill rotWithShape="1">
                <a:blip r:embed="rId15"/>
                <a:stretch>
                  <a:fillRect r="-1923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71247" y="3329022"/>
                <a:ext cx="102521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den>
                      </m:f>
                    </m:oMath>
                  </m:oMathPara>
                </a14:m>
                <a:endParaRPr lang="en-US" sz="24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247" y="3329022"/>
                <a:ext cx="1025217" cy="7861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57188" y="3357684"/>
                <a:ext cx="864339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188" y="3357684"/>
                <a:ext cx="864339" cy="788742"/>
              </a:xfrm>
              <a:prstGeom prst="rect">
                <a:avLst/>
              </a:prstGeom>
              <a:blipFill rotWithShape="1">
                <a:blip r:embed="rId17"/>
                <a:stretch>
                  <a:fillRect l="-17606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65711" y="4165946"/>
                <a:ext cx="5896500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/>
                  <a:t>Vậy QĐMS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smtClean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smtClean="0"/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711" y="4165946"/>
                <a:ext cx="5896500" cy="707758"/>
              </a:xfrm>
              <a:prstGeom prst="rect">
                <a:avLst/>
              </a:prstGeom>
              <a:blipFill rotWithShape="1">
                <a:blip r:embed="rId18"/>
                <a:stretch>
                  <a:fillRect l="-2066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432497" y="5287326"/>
            <a:ext cx="45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(7)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44724" y="5280223"/>
            <a:ext cx="45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(10)</a:t>
            </a:r>
            <a:endParaRPr lang="en-US" sz="12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9621" y="5324081"/>
                <a:ext cx="966931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smtClean="0">
                    <a:cs typeface="Times New Roman" panose="02020603050405020304" pitchFamily="18" charset="0"/>
                  </a:rPr>
                  <a:t> = </a:t>
                </a:r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1" y="5324081"/>
                <a:ext cx="966931" cy="795795"/>
              </a:xfrm>
              <a:prstGeom prst="rect">
                <a:avLst/>
              </a:prstGeom>
              <a:blipFill rotWithShape="1">
                <a:blip r:embed="rId19"/>
                <a:stretch>
                  <a:fillRect r="-15190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49749" y="5293731"/>
                <a:ext cx="1195135" cy="791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17 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den>
                      </m:f>
                    </m:oMath>
                  </m:oMathPara>
                </a14:m>
                <a:endParaRPr lang="en-US" sz="24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49" y="5293731"/>
                <a:ext cx="1195135" cy="79143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35690" y="5322393"/>
                <a:ext cx="1029449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119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70</m:t>
                        </m:r>
                      </m:den>
                    </m:f>
                  </m:oMath>
                </a14:m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90" y="5322393"/>
                <a:ext cx="1029449" cy="788742"/>
              </a:xfrm>
              <a:prstGeom prst="rect">
                <a:avLst/>
              </a:prstGeom>
              <a:blipFill rotWithShape="1">
                <a:blip r:embed="rId21"/>
                <a:stretch>
                  <a:fillRect l="-15476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80741" y="5357810"/>
                <a:ext cx="793807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smtClean="0">
                    <a:cs typeface="Times New Roman" panose="02020603050405020304" pitchFamily="18" charset="0"/>
                  </a:rPr>
                  <a:t> = </a:t>
                </a:r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41" y="5357810"/>
                <a:ext cx="793807" cy="792140"/>
              </a:xfrm>
              <a:prstGeom prst="rect">
                <a:avLst/>
              </a:prstGeom>
              <a:blipFill rotWithShape="1">
                <a:blip r:embed="rId22"/>
                <a:stretch>
                  <a:fillRect r="-183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21537" y="5327460"/>
                <a:ext cx="119513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7 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×10</m:t>
                          </m:r>
                        </m:den>
                      </m:f>
                    </m:oMath>
                  </m:oMathPara>
                </a14:m>
                <a:endParaRPr lang="en-US" sz="24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537" y="5327460"/>
                <a:ext cx="1195135" cy="78617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07478" y="5356122"/>
                <a:ext cx="864339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70</m:t>
                        </m:r>
                      </m:den>
                    </m:f>
                  </m:oMath>
                </a14:m>
                <a:endParaRPr lang="en-US" sz="320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78" y="5356122"/>
                <a:ext cx="864339" cy="788742"/>
              </a:xfrm>
              <a:prstGeom prst="rect">
                <a:avLst/>
              </a:prstGeom>
              <a:blipFill rotWithShape="1">
                <a:blip r:embed="rId24"/>
                <a:stretch>
                  <a:fillRect l="-18310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82445" y="6164384"/>
                <a:ext cx="5896500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/>
                  <a:t>Vậy QĐMS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smtClean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smtClean="0"/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119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70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45" y="6164384"/>
                <a:ext cx="5896500" cy="707758"/>
              </a:xfrm>
              <a:prstGeom prst="rect">
                <a:avLst/>
              </a:prstGeom>
              <a:blipFill rotWithShape="1">
                <a:blip r:embed="rId25"/>
                <a:stretch>
                  <a:fillRect l="-2068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5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https://i.pinimg.com/564x/f3/1e/f7/f31ef7427c0e76cbefaae6b0d52ee8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Nhac khong loi nhe - Segment1(00_00_01.129-00_00_57.641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86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WordArt 5"/>
          <p:cNvSpPr>
            <a:spLocks noChangeArrowheads="1" noChangeShapeType="1" noTextEdit="1"/>
          </p:cNvSpPr>
          <p:nvPr/>
        </p:nvSpPr>
        <p:spPr bwMode="auto">
          <a:xfrm>
            <a:off x="3124200" y="2209800"/>
            <a:ext cx="3638550" cy="3162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DẶN DÒ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4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s://i.pinimg.com/564x/3d/02/7e/3d027e9bfcd7c9450ac44e99d0bd4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288"/>
            <a:ext cx="9110662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5" descr="KTB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8704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https://i.pinimg.com/564x/b8/40/9f/b8409fbce3c01ece22cc741d9766cd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8575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533400" y="86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 gọn phân số 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4267200" y="685800"/>
          <a:ext cx="838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Equation" r:id="rId4" imgW="228501" imgH="393529" progId="Equation.3">
                  <p:embed/>
                </p:oleObj>
              </mc:Choice>
              <mc:Fallback>
                <p:oleObj name="Equation" r:id="rId4" imgW="228501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85800"/>
                        <a:ext cx="8382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7400" y="2057400"/>
            <a:ext cx="671979" cy="91057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90132" y="2066488"/>
            <a:ext cx="1625317" cy="91057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769991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063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59210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85903"/>
              </p:ext>
            </p:extLst>
          </p:nvPr>
        </p:nvGraphicFramePr>
        <p:xfrm>
          <a:off x="3995738" y="2128605"/>
          <a:ext cx="5667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Equation" r:id="rId12" imgW="266400" imgH="393480" progId="Equation.3">
                  <p:embed/>
                </p:oleObj>
              </mc:Choice>
              <mc:Fallback>
                <p:oleObj name="Equation" r:id="rId12" imgW="266400" imgH="39348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128605"/>
                        <a:ext cx="566737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5" descr="https://i.pinimg.com/564x/be/2d/6a/be2d6add96c45ee034736d319c589c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75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63246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Quy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đồng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mẫu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eaLnBrk="1" hangingPunct="1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 eaLnBrk="1" hangingPunct="1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eaLnBrk="1" hangingPunct="1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690563" y="5080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itchFamily="18" charset="0"/>
              </a:rPr>
              <a:t>Thứ    ngày     tháng     năm 20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7"/>
          <p:cNvGraphicFramePr>
            <a:graphicFrameLocks noChangeAspect="1"/>
          </p:cNvGraphicFramePr>
          <p:nvPr/>
        </p:nvGraphicFramePr>
        <p:xfrm>
          <a:off x="3132138" y="287338"/>
          <a:ext cx="3794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" name="Equation" r:id="rId4" imgW="83785" imgH="327487" progId="Equation.3">
                  <p:embed/>
                </p:oleObj>
              </mc:Choice>
              <mc:Fallback>
                <p:oleObj name="Equation" r:id="rId4" imgW="83785" imgH="327487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87338"/>
                        <a:ext cx="37941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29"/>
          <p:cNvGraphicFramePr>
            <a:graphicFrameLocks noChangeAspect="1"/>
          </p:cNvGraphicFramePr>
          <p:nvPr/>
        </p:nvGraphicFramePr>
        <p:xfrm>
          <a:off x="4122738" y="249238"/>
          <a:ext cx="4143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" name="Equation" r:id="rId6" imgW="83785" imgH="327487" progId="Equation.3">
                  <p:embed/>
                </p:oleObj>
              </mc:Choice>
              <mc:Fallback>
                <p:oleObj name="Equation" r:id="rId6" imgW="83785" imgH="327487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49238"/>
                        <a:ext cx="414337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32"/>
          <p:cNvSpPr txBox="1">
            <a:spLocks noChangeArrowheads="1"/>
          </p:cNvSpPr>
          <p:nvPr/>
        </p:nvSpPr>
        <p:spPr bwMode="auto">
          <a:xfrm>
            <a:off x="0" y="515938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Cho hai phân số        và        </a:t>
            </a:r>
          </a:p>
        </p:txBody>
      </p:sp>
      <p:sp>
        <p:nvSpPr>
          <p:cNvPr id="30726" name="AutoShape 55"/>
          <p:cNvSpPr>
            <a:spLocks noChangeArrowheads="1"/>
          </p:cNvSpPr>
          <p:nvPr/>
        </p:nvSpPr>
        <p:spPr bwMode="auto">
          <a:xfrm>
            <a:off x="215900" y="1531938"/>
            <a:ext cx="7886700" cy="1219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tìm hai phân số có cùng mẫu số, trong đó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phân số bằng         và một phân số bằng </a:t>
            </a:r>
          </a:p>
        </p:txBody>
      </p:sp>
      <p:graphicFrame>
        <p:nvGraphicFramePr>
          <p:cNvPr id="30727" name="Object 57"/>
          <p:cNvGraphicFramePr>
            <a:graphicFrameLocks noChangeAspect="1"/>
          </p:cNvGraphicFramePr>
          <p:nvPr/>
        </p:nvGraphicFramePr>
        <p:xfrm>
          <a:off x="3230563" y="2138363"/>
          <a:ext cx="3429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" name="Equation" r:id="rId8" imgW="83785" imgH="327487" progId="Equation.3">
                  <p:embed/>
                </p:oleObj>
              </mc:Choice>
              <mc:Fallback>
                <p:oleObj name="Equation" r:id="rId8" imgW="83785" imgH="327487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2138363"/>
                        <a:ext cx="342900" cy="822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58"/>
          <p:cNvGraphicFramePr>
            <a:graphicFrameLocks noChangeAspect="1"/>
          </p:cNvGraphicFramePr>
          <p:nvPr/>
        </p:nvGraphicFramePr>
        <p:xfrm>
          <a:off x="7162800" y="2062163"/>
          <a:ext cx="3730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4" name="Equation" r:id="rId10" imgW="83785" imgH="327487" progId="Equation.3">
                  <p:embed/>
                </p:oleObj>
              </mc:Choice>
              <mc:Fallback>
                <p:oleObj name="Equation" r:id="rId10" imgW="83785" imgH="327487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062163"/>
                        <a:ext cx="3730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77"/>
          <p:cNvGraphicFramePr>
            <a:graphicFrameLocks noChangeAspect="1"/>
          </p:cNvGraphicFramePr>
          <p:nvPr/>
        </p:nvGraphicFramePr>
        <p:xfrm>
          <a:off x="4514850" y="23891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5"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3891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78"/>
          <p:cNvGraphicFramePr>
            <a:graphicFrameLocks noChangeAspect="1"/>
          </p:cNvGraphicFramePr>
          <p:nvPr/>
        </p:nvGraphicFramePr>
        <p:xfrm>
          <a:off x="998538" y="3640138"/>
          <a:ext cx="2968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6"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3640138"/>
                        <a:ext cx="2968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79"/>
          <p:cNvGraphicFramePr>
            <a:graphicFrameLocks noChangeAspect="1"/>
          </p:cNvGraphicFramePr>
          <p:nvPr/>
        </p:nvGraphicFramePr>
        <p:xfrm>
          <a:off x="1573213" y="3640138"/>
          <a:ext cx="701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7" name="Equation" r:id="rId16" imgW="330057" imgH="393529" progId="Equation.3">
                  <p:embed/>
                </p:oleObj>
              </mc:Choice>
              <mc:Fallback>
                <p:oleObj name="Equation" r:id="rId16" imgW="330057" imgH="393529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640138"/>
                        <a:ext cx="70167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93504"/>
              </p:ext>
            </p:extLst>
          </p:nvPr>
        </p:nvGraphicFramePr>
        <p:xfrm>
          <a:off x="2579688" y="3665538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8" name="Equation" r:id="rId18" imgW="203040" imgH="393480" progId="Equation.3">
                  <p:embed/>
                </p:oleObj>
              </mc:Choice>
              <mc:Fallback>
                <p:oleObj name="Equation" r:id="rId18" imgW="203040" imgH="39348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3665538"/>
                        <a:ext cx="431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Text Box 81"/>
          <p:cNvSpPr txBox="1">
            <a:spLocks noChangeArrowheads="1"/>
          </p:cNvSpPr>
          <p:nvPr/>
        </p:nvSpPr>
        <p:spPr bwMode="auto">
          <a:xfrm>
            <a:off x="1295400" y="38687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0734" name="Text Box 82"/>
          <p:cNvSpPr txBox="1">
            <a:spLocks noChangeArrowheads="1"/>
          </p:cNvSpPr>
          <p:nvPr/>
        </p:nvSpPr>
        <p:spPr bwMode="auto">
          <a:xfrm>
            <a:off x="2286000" y="38687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30735" name="Object 83"/>
          <p:cNvGraphicFramePr>
            <a:graphicFrameLocks noChangeAspect="1"/>
          </p:cNvGraphicFramePr>
          <p:nvPr/>
        </p:nvGraphicFramePr>
        <p:xfrm>
          <a:off x="5037138" y="3676650"/>
          <a:ext cx="323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" name="Equation" r:id="rId20" imgW="152334" imgH="393529" progId="Equation.3">
                  <p:embed/>
                </p:oleObj>
              </mc:Choice>
              <mc:Fallback>
                <p:oleObj name="Equation" r:id="rId20" imgW="152334" imgH="393529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3676650"/>
                        <a:ext cx="32385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84"/>
          <p:cNvGraphicFramePr>
            <a:graphicFrameLocks noChangeAspect="1"/>
          </p:cNvGraphicFramePr>
          <p:nvPr/>
        </p:nvGraphicFramePr>
        <p:xfrm>
          <a:off x="5538788" y="3676650"/>
          <a:ext cx="701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" name="Equation" r:id="rId22" imgW="330057" imgH="393529" progId="Equation.3">
                  <p:embed/>
                </p:oleObj>
              </mc:Choice>
              <mc:Fallback>
                <p:oleObj name="Equation" r:id="rId22" imgW="330057" imgH="393529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3676650"/>
                        <a:ext cx="70167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7" name="Object 85"/>
          <p:cNvGraphicFramePr>
            <a:graphicFrameLocks noChangeAspect="1"/>
          </p:cNvGraphicFramePr>
          <p:nvPr/>
        </p:nvGraphicFramePr>
        <p:xfrm>
          <a:off x="6553200" y="3640138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" name="Equation" r:id="rId24" imgW="203112" imgH="393529" progId="Equation.3">
                  <p:embed/>
                </p:oleObj>
              </mc:Choice>
              <mc:Fallback>
                <p:oleObj name="Equation" r:id="rId24" imgW="203112" imgH="393529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640138"/>
                        <a:ext cx="431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8" name="Text Box 86"/>
          <p:cNvSpPr txBox="1">
            <a:spLocks noChangeArrowheads="1"/>
          </p:cNvSpPr>
          <p:nvPr/>
        </p:nvSpPr>
        <p:spPr bwMode="auto">
          <a:xfrm>
            <a:off x="5283200" y="38830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0739" name="Text Box 87"/>
          <p:cNvSpPr txBox="1">
            <a:spLocks noChangeArrowheads="1"/>
          </p:cNvSpPr>
          <p:nvPr/>
        </p:nvSpPr>
        <p:spPr bwMode="auto">
          <a:xfrm>
            <a:off x="6273800" y="38671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0740" name="Text Box 90"/>
          <p:cNvSpPr txBox="1">
            <a:spLocks noChangeArrowheads="1"/>
          </p:cNvSpPr>
          <p:nvPr/>
        </p:nvSpPr>
        <p:spPr bwMode="auto">
          <a:xfrm>
            <a:off x="585788" y="4919663"/>
            <a:ext cx="8672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 phân số          và         có điểm gì giống nhau?</a:t>
            </a:r>
          </a:p>
        </p:txBody>
      </p:sp>
      <p:graphicFrame>
        <p:nvGraphicFramePr>
          <p:cNvPr id="30741" name="Object 92"/>
          <p:cNvGraphicFramePr>
            <a:graphicFrameLocks noChangeAspect="1"/>
          </p:cNvGraphicFramePr>
          <p:nvPr/>
        </p:nvGraphicFramePr>
        <p:xfrm>
          <a:off x="3881438" y="4905375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" name="Equation" r:id="rId26" imgW="203112" imgH="393529" progId="Equation.3">
                  <p:embed/>
                </p:oleObj>
              </mc:Choice>
              <mc:Fallback>
                <p:oleObj name="Equation" r:id="rId26" imgW="203112" imgH="393529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4905375"/>
                        <a:ext cx="431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2" name="Text Box 100"/>
          <p:cNvSpPr txBox="1">
            <a:spLocks noChangeArrowheads="1"/>
          </p:cNvSpPr>
          <p:nvPr/>
        </p:nvSpPr>
        <p:spPr bwMode="auto">
          <a:xfrm>
            <a:off x="406400" y="2909888"/>
            <a:ext cx="821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 vào tính chất cơ bản của phân số, ta có:</a:t>
            </a:r>
          </a:p>
        </p:txBody>
      </p:sp>
      <p:graphicFrame>
        <p:nvGraphicFramePr>
          <p:cNvPr id="30743" name="Object 2"/>
          <p:cNvGraphicFramePr>
            <a:graphicFrameLocks noChangeAspect="1"/>
          </p:cNvGraphicFramePr>
          <p:nvPr/>
        </p:nvGraphicFramePr>
        <p:xfrm>
          <a:off x="2549525" y="4905375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" name="Equation" r:id="rId28" imgW="203112" imgH="393529" progId="Equation.3">
                  <p:embed/>
                </p:oleObj>
              </mc:Choice>
              <mc:Fallback>
                <p:oleObj name="Equation" r:id="rId28" imgW="20311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905375"/>
                        <a:ext cx="431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6" grpId="0"/>
      <p:bldP spid="30733" grpId="0" autoUpdateAnimBg="0"/>
      <p:bldP spid="30734" grpId="0" autoUpdateAnimBg="0"/>
      <p:bldP spid="30738" grpId="0" autoUpdateAnimBg="0"/>
      <p:bldP spid="30739" grpId="0" autoUpdateAnimBg="0"/>
      <p:bldP spid="30740" grpId="0" autoUpdateAnimBg="0"/>
      <p:bldP spid="3074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752600"/>
            <a:ext cx="7469188" cy="8747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*Hai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15.</a:t>
            </a:r>
          </a:p>
        </p:txBody>
      </p:sp>
      <p:grpSp>
        <p:nvGrpSpPr>
          <p:cNvPr id="34819" name="Group 77"/>
          <p:cNvGrpSpPr>
            <a:grpSpLocks/>
          </p:cNvGrpSpPr>
          <p:nvPr/>
        </p:nvGrpSpPr>
        <p:grpSpPr bwMode="auto">
          <a:xfrm>
            <a:off x="2819400" y="1752600"/>
            <a:ext cx="1676400" cy="1049338"/>
            <a:chOff x="1776" y="1680"/>
            <a:chExt cx="1056" cy="633"/>
          </a:xfrm>
        </p:grpSpPr>
        <p:sp>
          <p:nvSpPr>
            <p:cNvPr id="34868" name="Line 40"/>
            <p:cNvSpPr>
              <a:spLocks noChangeShapeType="1"/>
            </p:cNvSpPr>
            <p:nvPr/>
          </p:nvSpPr>
          <p:spPr bwMode="auto">
            <a:xfrm>
              <a:off x="1776" y="2000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Rectangle 41"/>
            <p:cNvSpPr>
              <a:spLocks noChangeArrowheads="1"/>
            </p:cNvSpPr>
            <p:nvPr/>
          </p:nvSpPr>
          <p:spPr bwMode="auto">
            <a:xfrm>
              <a:off x="1824" y="2048"/>
              <a:ext cx="24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15</a:t>
              </a:r>
            </a:p>
          </p:txBody>
        </p:sp>
        <p:sp>
          <p:nvSpPr>
            <p:cNvPr id="34870" name="Rectangle 42"/>
            <p:cNvSpPr>
              <a:spLocks noChangeArrowheads="1"/>
            </p:cNvSpPr>
            <p:nvPr/>
          </p:nvSpPr>
          <p:spPr bwMode="auto">
            <a:xfrm>
              <a:off x="1904" y="1680"/>
              <a:ext cx="11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5</a:t>
              </a:r>
            </a:p>
          </p:txBody>
        </p:sp>
        <p:sp>
          <p:nvSpPr>
            <p:cNvPr id="34871" name="Line 50"/>
            <p:cNvSpPr>
              <a:spLocks noChangeShapeType="1"/>
            </p:cNvSpPr>
            <p:nvPr/>
          </p:nvSpPr>
          <p:spPr bwMode="auto">
            <a:xfrm>
              <a:off x="2496" y="200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Rectangle 51"/>
            <p:cNvSpPr>
              <a:spLocks noChangeArrowheads="1"/>
            </p:cNvSpPr>
            <p:nvPr/>
          </p:nvSpPr>
          <p:spPr bwMode="auto">
            <a:xfrm>
              <a:off x="2544" y="2055"/>
              <a:ext cx="24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15</a:t>
              </a:r>
            </a:p>
          </p:txBody>
        </p:sp>
        <p:sp>
          <p:nvSpPr>
            <p:cNvPr id="34873" name="Rectangle 52"/>
            <p:cNvSpPr>
              <a:spLocks noChangeArrowheads="1"/>
            </p:cNvSpPr>
            <p:nvPr/>
          </p:nvSpPr>
          <p:spPr bwMode="auto">
            <a:xfrm>
              <a:off x="2624" y="1687"/>
              <a:ext cx="11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6</a:t>
              </a:r>
            </a:p>
          </p:txBody>
        </p:sp>
      </p:grpSp>
      <p:grpSp>
        <p:nvGrpSpPr>
          <p:cNvPr id="34820" name="Group 79"/>
          <p:cNvGrpSpPr>
            <a:grpSpLocks/>
          </p:cNvGrpSpPr>
          <p:nvPr/>
        </p:nvGrpSpPr>
        <p:grpSpPr bwMode="auto">
          <a:xfrm>
            <a:off x="1271588" y="2819400"/>
            <a:ext cx="3529012" cy="896938"/>
            <a:chOff x="609" y="2713"/>
            <a:chExt cx="2223" cy="565"/>
          </a:xfrm>
        </p:grpSpPr>
        <p:sp>
          <p:nvSpPr>
            <p:cNvPr id="34853" name="Line 54"/>
            <p:cNvSpPr>
              <a:spLocks noChangeShapeType="1"/>
            </p:cNvSpPr>
            <p:nvPr/>
          </p:nvSpPr>
          <p:spPr bwMode="auto">
            <a:xfrm>
              <a:off x="1929" y="300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Rectangle 55"/>
            <p:cNvSpPr>
              <a:spLocks noChangeArrowheads="1"/>
            </p:cNvSpPr>
            <p:nvPr/>
          </p:nvSpPr>
          <p:spPr bwMode="auto">
            <a:xfrm>
              <a:off x="1977" y="300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 b="1"/>
                <a:t>15</a:t>
              </a:r>
            </a:p>
          </p:txBody>
        </p:sp>
        <p:sp>
          <p:nvSpPr>
            <p:cNvPr id="34855" name="Rectangle 56"/>
            <p:cNvSpPr>
              <a:spLocks noChangeArrowheads="1"/>
            </p:cNvSpPr>
            <p:nvPr/>
          </p:nvSpPr>
          <p:spPr bwMode="auto">
            <a:xfrm>
              <a:off x="2057" y="2713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 b="1"/>
                <a:t>6</a:t>
              </a:r>
            </a:p>
          </p:txBody>
        </p:sp>
        <p:sp>
          <p:nvSpPr>
            <p:cNvPr id="34856" name="Line 58"/>
            <p:cNvSpPr>
              <a:spLocks noChangeShapeType="1"/>
            </p:cNvSpPr>
            <p:nvPr/>
          </p:nvSpPr>
          <p:spPr bwMode="auto">
            <a:xfrm>
              <a:off x="2544" y="3006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Rectangle 59"/>
            <p:cNvSpPr>
              <a:spLocks noChangeArrowheads="1"/>
            </p:cNvSpPr>
            <p:nvPr/>
          </p:nvSpPr>
          <p:spPr bwMode="auto">
            <a:xfrm>
              <a:off x="2592" y="2992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 b="1"/>
                <a:t>5</a:t>
              </a:r>
            </a:p>
          </p:txBody>
        </p:sp>
        <p:sp>
          <p:nvSpPr>
            <p:cNvPr id="34858" name="Rectangle 60"/>
            <p:cNvSpPr>
              <a:spLocks noChangeArrowheads="1"/>
            </p:cNvSpPr>
            <p:nvPr/>
          </p:nvSpPr>
          <p:spPr bwMode="auto">
            <a:xfrm>
              <a:off x="2592" y="271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 b="1"/>
                <a:t>2</a:t>
              </a:r>
            </a:p>
          </p:txBody>
        </p:sp>
        <p:sp>
          <p:nvSpPr>
            <p:cNvPr id="34859" name="Line 62"/>
            <p:cNvSpPr>
              <a:spLocks noChangeShapeType="1"/>
            </p:cNvSpPr>
            <p:nvPr/>
          </p:nvSpPr>
          <p:spPr bwMode="auto">
            <a:xfrm>
              <a:off x="609" y="3008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Rectangle 63"/>
            <p:cNvSpPr>
              <a:spLocks noChangeArrowheads="1"/>
            </p:cNvSpPr>
            <p:nvPr/>
          </p:nvSpPr>
          <p:spPr bwMode="auto">
            <a:xfrm>
              <a:off x="657" y="3002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 b="1"/>
                <a:t>15</a:t>
              </a:r>
            </a:p>
          </p:txBody>
        </p:sp>
        <p:sp>
          <p:nvSpPr>
            <p:cNvPr id="34861" name="Rectangle 64"/>
            <p:cNvSpPr>
              <a:spLocks noChangeArrowheads="1"/>
            </p:cNvSpPr>
            <p:nvPr/>
          </p:nvSpPr>
          <p:spPr bwMode="auto">
            <a:xfrm>
              <a:off x="720" y="2715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 b="1"/>
                <a:t>5</a:t>
              </a:r>
            </a:p>
          </p:txBody>
        </p:sp>
        <p:sp>
          <p:nvSpPr>
            <p:cNvPr id="34862" name="Line 66"/>
            <p:cNvSpPr>
              <a:spLocks noChangeShapeType="1"/>
            </p:cNvSpPr>
            <p:nvPr/>
          </p:nvSpPr>
          <p:spPr bwMode="auto">
            <a:xfrm>
              <a:off x="1200" y="300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Rectangle 67"/>
            <p:cNvSpPr>
              <a:spLocks noChangeArrowheads="1"/>
            </p:cNvSpPr>
            <p:nvPr/>
          </p:nvSpPr>
          <p:spPr bwMode="auto">
            <a:xfrm>
              <a:off x="1296" y="2976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 b="1"/>
                <a:t>3</a:t>
              </a:r>
            </a:p>
          </p:txBody>
        </p:sp>
        <p:sp>
          <p:nvSpPr>
            <p:cNvPr id="34864" name="Rectangle 68"/>
            <p:cNvSpPr>
              <a:spLocks noChangeArrowheads="1"/>
            </p:cNvSpPr>
            <p:nvPr/>
          </p:nvSpPr>
          <p:spPr bwMode="auto">
            <a:xfrm>
              <a:off x="1272" y="2736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 b="1"/>
                <a:t>1</a:t>
              </a:r>
            </a:p>
          </p:txBody>
        </p:sp>
        <p:sp>
          <p:nvSpPr>
            <p:cNvPr id="34865" name="Text Box 69"/>
            <p:cNvSpPr txBox="1">
              <a:spLocks noChangeArrowheads="1"/>
            </p:cNvSpPr>
            <p:nvPr/>
          </p:nvSpPr>
          <p:spPr bwMode="auto">
            <a:xfrm>
              <a:off x="960" y="28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800">
                  <a:latin typeface="Arial" charset="0"/>
                </a:rPr>
                <a:t>=</a:t>
              </a:r>
            </a:p>
          </p:txBody>
        </p:sp>
        <p:sp>
          <p:nvSpPr>
            <p:cNvPr id="34866" name="Text Box 70"/>
            <p:cNvSpPr txBox="1">
              <a:spLocks noChangeArrowheads="1"/>
            </p:cNvSpPr>
            <p:nvPr/>
          </p:nvSpPr>
          <p:spPr bwMode="auto">
            <a:xfrm>
              <a:off x="2283" y="2841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800">
                  <a:latin typeface="Arial" charset="0"/>
                </a:rPr>
                <a:t>=</a:t>
              </a:r>
            </a:p>
          </p:txBody>
        </p:sp>
        <p:sp>
          <p:nvSpPr>
            <p:cNvPr id="34867" name="Text Box 71"/>
            <p:cNvSpPr txBox="1">
              <a:spLocks noChangeArrowheads="1"/>
            </p:cNvSpPr>
            <p:nvPr/>
          </p:nvSpPr>
          <p:spPr bwMode="auto">
            <a:xfrm>
              <a:off x="1536" y="2832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800" b="1"/>
                <a:t>và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67113" y="682625"/>
            <a:ext cx="23622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4267200"/>
            <a:ext cx="8458200" cy="8747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*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Ta </a:t>
            </a:r>
            <a:r>
              <a:rPr lang="en-US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nói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rằng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Hai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b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thành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. </a:t>
            </a:r>
          </a:p>
        </p:txBody>
      </p: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4876800" y="3946525"/>
            <a:ext cx="1433513" cy="854075"/>
            <a:chOff x="1854" y="2467"/>
            <a:chExt cx="903" cy="538"/>
          </a:xfrm>
        </p:grpSpPr>
        <p:grpSp>
          <p:nvGrpSpPr>
            <p:cNvPr id="34845" name="Group 121"/>
            <p:cNvGrpSpPr>
              <a:grpSpLocks/>
            </p:cNvGrpSpPr>
            <p:nvPr/>
          </p:nvGrpSpPr>
          <p:grpSpPr bwMode="auto">
            <a:xfrm>
              <a:off x="1854" y="2467"/>
              <a:ext cx="306" cy="538"/>
              <a:chOff x="1854" y="2467"/>
              <a:chExt cx="306" cy="538"/>
            </a:xfrm>
          </p:grpSpPr>
          <p:sp>
            <p:nvSpPr>
              <p:cNvPr id="34850" name="Line 83"/>
              <p:cNvSpPr>
                <a:spLocks noChangeShapeType="1"/>
              </p:cNvSpPr>
              <p:nvPr/>
            </p:nvSpPr>
            <p:spPr bwMode="auto">
              <a:xfrm>
                <a:off x="1854" y="273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Rectangle 84"/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24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3</a:t>
                </a:r>
              </a:p>
            </p:txBody>
          </p:sp>
          <p:sp>
            <p:nvSpPr>
              <p:cNvPr id="34852" name="Rectangle 85"/>
              <p:cNvSpPr>
                <a:spLocks noChangeArrowheads="1"/>
              </p:cNvSpPr>
              <p:nvPr/>
            </p:nvSpPr>
            <p:spPr bwMode="auto">
              <a:xfrm>
                <a:off x="1904" y="2467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1</a:t>
                </a:r>
              </a:p>
            </p:txBody>
          </p:sp>
        </p:grpSp>
        <p:grpSp>
          <p:nvGrpSpPr>
            <p:cNvPr id="34846" name="Group 122"/>
            <p:cNvGrpSpPr>
              <a:grpSpLocks/>
            </p:cNvGrpSpPr>
            <p:nvPr/>
          </p:nvGrpSpPr>
          <p:grpSpPr bwMode="auto">
            <a:xfrm>
              <a:off x="2454" y="2470"/>
              <a:ext cx="303" cy="534"/>
              <a:chOff x="2454" y="2470"/>
              <a:chExt cx="303" cy="534"/>
            </a:xfrm>
          </p:grpSpPr>
          <p:sp>
            <p:nvSpPr>
              <p:cNvPr id="34847" name="Line 86"/>
              <p:cNvSpPr>
                <a:spLocks noChangeShapeType="1"/>
              </p:cNvSpPr>
              <p:nvPr/>
            </p:nvSpPr>
            <p:spPr bwMode="auto">
              <a:xfrm>
                <a:off x="2454" y="273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8" name="Rectangle 87"/>
              <p:cNvSpPr>
                <a:spLocks noChangeArrowheads="1"/>
              </p:cNvSpPr>
              <p:nvPr/>
            </p:nvSpPr>
            <p:spPr bwMode="auto">
              <a:xfrm>
                <a:off x="2517" y="2735"/>
                <a:ext cx="24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5</a:t>
                </a:r>
              </a:p>
            </p:txBody>
          </p:sp>
          <p:sp>
            <p:nvSpPr>
              <p:cNvPr id="34849" name="Rectangle 88"/>
              <p:cNvSpPr>
                <a:spLocks noChangeArrowheads="1"/>
              </p:cNvSpPr>
              <p:nvPr/>
            </p:nvSpPr>
            <p:spPr bwMode="auto">
              <a:xfrm>
                <a:off x="2528" y="247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2</a:t>
                </a:r>
              </a:p>
            </p:txBody>
          </p:sp>
        </p:grp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791200" y="4762500"/>
            <a:ext cx="1676400" cy="876300"/>
            <a:chOff x="2640" y="3144"/>
            <a:chExt cx="1056" cy="552"/>
          </a:xfrm>
        </p:grpSpPr>
        <p:grpSp>
          <p:nvGrpSpPr>
            <p:cNvPr id="34837" name="Group 124"/>
            <p:cNvGrpSpPr>
              <a:grpSpLocks/>
            </p:cNvGrpSpPr>
            <p:nvPr/>
          </p:nvGrpSpPr>
          <p:grpSpPr bwMode="auto">
            <a:xfrm>
              <a:off x="2640" y="3144"/>
              <a:ext cx="336" cy="552"/>
              <a:chOff x="2640" y="2982"/>
              <a:chExt cx="336" cy="552"/>
            </a:xfrm>
          </p:grpSpPr>
          <p:sp>
            <p:nvSpPr>
              <p:cNvPr id="34842" name="Line 90"/>
              <p:cNvSpPr>
                <a:spLocks noChangeShapeType="1"/>
              </p:cNvSpPr>
              <p:nvPr/>
            </p:nvSpPr>
            <p:spPr bwMode="auto">
              <a:xfrm>
                <a:off x="2640" y="32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Rectangle 91"/>
              <p:cNvSpPr>
                <a:spLocks noChangeArrowheads="1"/>
              </p:cNvSpPr>
              <p:nvPr/>
            </p:nvSpPr>
            <p:spPr bwMode="auto">
              <a:xfrm>
                <a:off x="2688" y="3265"/>
                <a:ext cx="24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15</a:t>
                </a:r>
              </a:p>
            </p:txBody>
          </p:sp>
          <p:sp>
            <p:nvSpPr>
              <p:cNvPr id="34844" name="Rectangle 92"/>
              <p:cNvSpPr>
                <a:spLocks noChangeArrowheads="1"/>
              </p:cNvSpPr>
              <p:nvPr/>
            </p:nvSpPr>
            <p:spPr bwMode="auto">
              <a:xfrm>
                <a:off x="2784" y="2982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5</a:t>
                </a:r>
              </a:p>
            </p:txBody>
          </p:sp>
        </p:grpSp>
        <p:grpSp>
          <p:nvGrpSpPr>
            <p:cNvPr id="34838" name="Group 125"/>
            <p:cNvGrpSpPr>
              <a:grpSpLocks/>
            </p:cNvGrpSpPr>
            <p:nvPr/>
          </p:nvGrpSpPr>
          <p:grpSpPr bwMode="auto">
            <a:xfrm>
              <a:off x="3360" y="3171"/>
              <a:ext cx="336" cy="518"/>
              <a:chOff x="3360" y="3009"/>
              <a:chExt cx="336" cy="518"/>
            </a:xfrm>
          </p:grpSpPr>
          <p:sp>
            <p:nvSpPr>
              <p:cNvPr id="34839" name="Line 93"/>
              <p:cNvSpPr>
                <a:spLocks noChangeShapeType="1"/>
              </p:cNvSpPr>
              <p:nvPr/>
            </p:nvSpPr>
            <p:spPr bwMode="auto">
              <a:xfrm>
                <a:off x="3360" y="3275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Rectangle 94"/>
              <p:cNvSpPr>
                <a:spLocks noChangeArrowheads="1"/>
              </p:cNvSpPr>
              <p:nvPr/>
            </p:nvSpPr>
            <p:spPr bwMode="auto">
              <a:xfrm>
                <a:off x="3435" y="3258"/>
                <a:ext cx="24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15</a:t>
                </a:r>
              </a:p>
            </p:txBody>
          </p:sp>
          <p:sp>
            <p:nvSpPr>
              <p:cNvPr id="34841" name="Rectangle 95"/>
              <p:cNvSpPr>
                <a:spLocks noChangeArrowheads="1"/>
              </p:cNvSpPr>
              <p:nvPr/>
            </p:nvSpPr>
            <p:spPr bwMode="auto">
              <a:xfrm>
                <a:off x="3504" y="3009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6</a:t>
                </a:r>
              </a:p>
            </p:txBody>
          </p:sp>
        </p:grp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5562600"/>
            <a:ext cx="82296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*15 gọi là mẫu số chung của hai phân số       và       .</a:t>
            </a:r>
          </a:p>
        </p:txBody>
      </p: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6858000" y="5562600"/>
            <a:ext cx="1574800" cy="990600"/>
            <a:chOff x="4320" y="3504"/>
            <a:chExt cx="992" cy="624"/>
          </a:xfrm>
        </p:grpSpPr>
        <p:grpSp>
          <p:nvGrpSpPr>
            <p:cNvPr id="34828" name="Group 111"/>
            <p:cNvGrpSpPr>
              <a:grpSpLocks/>
            </p:cNvGrpSpPr>
            <p:nvPr/>
          </p:nvGrpSpPr>
          <p:grpSpPr bwMode="auto">
            <a:xfrm>
              <a:off x="4320" y="3504"/>
              <a:ext cx="480" cy="624"/>
              <a:chOff x="4176" y="3504"/>
              <a:chExt cx="450" cy="651"/>
            </a:xfrm>
          </p:grpSpPr>
          <p:sp>
            <p:nvSpPr>
              <p:cNvPr id="34833" name="AutoShape 102"/>
              <p:cNvSpPr>
                <a:spLocks noChangeAspect="1" noChangeArrowheads="1" noTextEdit="1"/>
              </p:cNvSpPr>
              <p:nvPr/>
            </p:nvSpPr>
            <p:spPr bwMode="auto">
              <a:xfrm>
                <a:off x="4176" y="3504"/>
                <a:ext cx="45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Line 103"/>
              <p:cNvSpPr>
                <a:spLocks noChangeShapeType="1"/>
              </p:cNvSpPr>
              <p:nvPr/>
            </p:nvSpPr>
            <p:spPr bwMode="auto">
              <a:xfrm>
                <a:off x="4251" y="3840"/>
                <a:ext cx="27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5" name="Rectangle 104"/>
              <p:cNvSpPr>
                <a:spLocks noChangeArrowheads="1"/>
              </p:cNvSpPr>
              <p:nvPr/>
            </p:nvSpPr>
            <p:spPr bwMode="auto">
              <a:xfrm>
                <a:off x="4272" y="3840"/>
                <a:ext cx="288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15</a:t>
                </a:r>
              </a:p>
            </p:txBody>
          </p:sp>
          <p:sp>
            <p:nvSpPr>
              <p:cNvPr id="34836" name="Rectangle 105"/>
              <p:cNvSpPr>
                <a:spLocks noChangeArrowheads="1"/>
              </p:cNvSpPr>
              <p:nvPr/>
            </p:nvSpPr>
            <p:spPr bwMode="auto">
              <a:xfrm>
                <a:off x="4320" y="3571"/>
                <a:ext cx="125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5</a:t>
                </a:r>
              </a:p>
            </p:txBody>
          </p:sp>
        </p:grpSp>
        <p:grpSp>
          <p:nvGrpSpPr>
            <p:cNvPr id="34829" name="Group 127"/>
            <p:cNvGrpSpPr>
              <a:grpSpLocks/>
            </p:cNvGrpSpPr>
            <p:nvPr/>
          </p:nvGrpSpPr>
          <p:grpSpPr bwMode="auto">
            <a:xfrm>
              <a:off x="4976" y="3552"/>
              <a:ext cx="336" cy="525"/>
              <a:chOff x="5056" y="3552"/>
              <a:chExt cx="336" cy="525"/>
            </a:xfrm>
          </p:grpSpPr>
          <p:sp>
            <p:nvSpPr>
              <p:cNvPr id="34830" name="Line 108"/>
              <p:cNvSpPr>
                <a:spLocks noChangeShapeType="1"/>
              </p:cNvSpPr>
              <p:nvPr/>
            </p:nvSpPr>
            <p:spPr bwMode="auto">
              <a:xfrm>
                <a:off x="5069" y="3830"/>
                <a:ext cx="25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Rectangle 109"/>
              <p:cNvSpPr>
                <a:spLocks noChangeArrowheads="1"/>
              </p:cNvSpPr>
              <p:nvPr/>
            </p:nvSpPr>
            <p:spPr bwMode="auto">
              <a:xfrm>
                <a:off x="5056" y="3808"/>
                <a:ext cx="33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15</a:t>
                </a:r>
              </a:p>
            </p:txBody>
          </p:sp>
          <p:sp>
            <p:nvSpPr>
              <p:cNvPr id="34832" name="Rectangle 110"/>
              <p:cNvSpPr>
                <a:spLocks noChangeArrowheads="1"/>
              </p:cNvSpPr>
              <p:nvPr/>
            </p:nvSpPr>
            <p:spPr bwMode="auto">
              <a:xfrm>
                <a:off x="5097" y="3552"/>
                <a:ext cx="1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/>
                  <a:t>6</a:t>
                </a:r>
              </a:p>
            </p:txBody>
          </p:sp>
        </p:grpSp>
      </p:grpSp>
      <p:sp>
        <p:nvSpPr>
          <p:cNvPr id="34827" name="Text Box 119"/>
          <p:cNvSpPr txBox="1">
            <a:spLocks noChangeArrowheads="1"/>
          </p:cNvSpPr>
          <p:nvPr/>
        </p:nvSpPr>
        <p:spPr bwMode="auto">
          <a:xfrm>
            <a:off x="762000" y="30480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/>
              <a:t>*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736600" y="417513"/>
            <a:ext cx="5621338" cy="1571625"/>
            <a:chOff x="528" y="528"/>
            <a:chExt cx="3541" cy="990"/>
          </a:xfrm>
        </p:grpSpPr>
        <p:grpSp>
          <p:nvGrpSpPr>
            <p:cNvPr id="35871" name="Group 3"/>
            <p:cNvGrpSpPr>
              <a:grpSpLocks/>
            </p:cNvGrpSpPr>
            <p:nvPr/>
          </p:nvGrpSpPr>
          <p:grpSpPr bwMode="auto">
            <a:xfrm>
              <a:off x="528" y="528"/>
              <a:ext cx="1597" cy="960"/>
              <a:chOff x="528" y="528"/>
              <a:chExt cx="1597" cy="960"/>
            </a:xfrm>
          </p:grpSpPr>
          <p:sp>
            <p:nvSpPr>
              <p:cNvPr id="35886" name="Text Box 8"/>
              <p:cNvSpPr txBox="1">
                <a:spLocks noChangeArrowheads="1"/>
              </p:cNvSpPr>
              <p:nvPr/>
            </p:nvSpPr>
            <p:spPr bwMode="auto">
              <a:xfrm>
                <a:off x="865" y="837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/>
                  <a:t>=</a:t>
                </a:r>
              </a:p>
            </p:txBody>
          </p:sp>
          <p:grpSp>
            <p:nvGrpSpPr>
              <p:cNvPr id="35887" name="Group 5"/>
              <p:cNvGrpSpPr>
                <a:grpSpLocks/>
              </p:cNvGrpSpPr>
              <p:nvPr/>
            </p:nvGrpSpPr>
            <p:grpSpPr bwMode="auto">
              <a:xfrm>
                <a:off x="1056" y="681"/>
                <a:ext cx="624" cy="654"/>
                <a:chOff x="1056" y="681"/>
                <a:chExt cx="624" cy="654"/>
              </a:xfrm>
            </p:grpSpPr>
            <p:sp>
              <p:nvSpPr>
                <p:cNvPr id="3589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62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b="1"/>
                    <a:t>1 x 5</a:t>
                  </a:r>
                </a:p>
              </p:txBody>
            </p:sp>
            <p:sp>
              <p:nvSpPr>
                <p:cNvPr id="3589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56" y="1008"/>
                  <a:ext cx="62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b="1"/>
                    <a:t>3 x 5</a:t>
                  </a:r>
                </a:p>
              </p:txBody>
            </p:sp>
            <p:sp>
              <p:nvSpPr>
                <p:cNvPr id="35898" name="Line 11"/>
                <p:cNvSpPr>
                  <a:spLocks noChangeShapeType="1"/>
                </p:cNvSpPr>
                <p:nvPr/>
              </p:nvSpPr>
              <p:spPr bwMode="auto">
                <a:xfrm>
                  <a:off x="1104" y="1020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88" name="Text Box 13"/>
              <p:cNvSpPr txBox="1">
                <a:spLocks noChangeArrowheads="1"/>
              </p:cNvSpPr>
              <p:nvPr/>
            </p:nvSpPr>
            <p:spPr bwMode="auto">
              <a:xfrm>
                <a:off x="1584" y="864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/>
                  <a:t>=</a:t>
                </a:r>
              </a:p>
            </p:txBody>
          </p:sp>
          <p:sp>
            <p:nvSpPr>
              <p:cNvPr id="35889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0" name="Line 11"/>
              <p:cNvSpPr>
                <a:spLocks noChangeShapeType="1"/>
              </p:cNvSpPr>
              <p:nvPr/>
            </p:nvSpPr>
            <p:spPr bwMode="auto">
              <a:xfrm>
                <a:off x="601" y="1023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1" name="Rectangle 12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 b="1"/>
                  <a:t>3</a:t>
                </a:r>
              </a:p>
            </p:txBody>
          </p:sp>
          <p:sp>
            <p:nvSpPr>
              <p:cNvPr id="35892" name="Rectangle 13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 b="1"/>
                  <a:t>1</a:t>
                </a:r>
              </a:p>
            </p:txBody>
          </p:sp>
          <p:sp>
            <p:nvSpPr>
              <p:cNvPr id="35893" name="Line 14"/>
              <p:cNvSpPr>
                <a:spLocks noChangeShapeType="1"/>
              </p:cNvSpPr>
              <p:nvPr/>
            </p:nvSpPr>
            <p:spPr bwMode="auto">
              <a:xfrm>
                <a:off x="1852" y="1048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4" name="Rectangle 15"/>
              <p:cNvSpPr>
                <a:spLocks noChangeArrowheads="1"/>
              </p:cNvSpPr>
              <p:nvPr/>
            </p:nvSpPr>
            <p:spPr bwMode="auto">
              <a:xfrm>
                <a:off x="1824" y="1040"/>
                <a:ext cx="22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 b="1"/>
                  <a:t>15</a:t>
                </a:r>
              </a:p>
            </p:txBody>
          </p:sp>
          <p:sp>
            <p:nvSpPr>
              <p:cNvPr id="35895" name="Rectangle 16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 b="1"/>
                  <a:t>5</a:t>
                </a:r>
              </a:p>
            </p:txBody>
          </p:sp>
        </p:grpSp>
        <p:grpSp>
          <p:nvGrpSpPr>
            <p:cNvPr id="35872" name="Group 17"/>
            <p:cNvGrpSpPr>
              <a:grpSpLocks/>
            </p:cNvGrpSpPr>
            <p:nvPr/>
          </p:nvGrpSpPr>
          <p:grpSpPr bwMode="auto">
            <a:xfrm>
              <a:off x="2448" y="558"/>
              <a:ext cx="1621" cy="960"/>
              <a:chOff x="2448" y="558"/>
              <a:chExt cx="1621" cy="960"/>
            </a:xfrm>
          </p:grpSpPr>
          <p:sp>
            <p:nvSpPr>
              <p:cNvPr id="35874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/>
                  <a:t>=</a:t>
                </a:r>
              </a:p>
            </p:txBody>
          </p:sp>
          <p:sp>
            <p:nvSpPr>
              <p:cNvPr id="35875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/>
                  <a:t>2 x 3</a:t>
                </a:r>
              </a:p>
            </p:txBody>
          </p:sp>
          <p:sp>
            <p:nvSpPr>
              <p:cNvPr id="35876" name="Text Box 10"/>
              <p:cNvSpPr txBox="1">
                <a:spLocks noChangeArrowheads="1"/>
              </p:cNvSpPr>
              <p:nvPr/>
            </p:nvSpPr>
            <p:spPr bwMode="auto">
              <a:xfrm>
                <a:off x="2975" y="1008"/>
                <a:ext cx="86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/>
                  <a:t>5 x 3</a:t>
                </a:r>
              </a:p>
            </p:txBody>
          </p:sp>
          <p:sp>
            <p:nvSpPr>
              <p:cNvPr id="35877" name="Line 11"/>
              <p:cNvSpPr>
                <a:spLocks noChangeShapeType="1"/>
              </p:cNvSpPr>
              <p:nvPr/>
            </p:nvSpPr>
            <p:spPr bwMode="auto">
              <a:xfrm>
                <a:off x="2975" y="1056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Text Box 13"/>
              <p:cNvSpPr txBox="1">
                <a:spLocks noChangeArrowheads="1"/>
              </p:cNvSpPr>
              <p:nvPr/>
            </p:nvSpPr>
            <p:spPr bwMode="auto">
              <a:xfrm>
                <a:off x="3521" y="894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/>
                  <a:t>=</a:t>
                </a:r>
              </a:p>
            </p:txBody>
          </p:sp>
          <p:sp>
            <p:nvSpPr>
              <p:cNvPr id="35879" name="AutoShape 23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0" name="Line 24"/>
              <p:cNvSpPr>
                <a:spLocks noChangeShapeType="1"/>
              </p:cNvSpPr>
              <p:nvPr/>
            </p:nvSpPr>
            <p:spPr bwMode="auto">
              <a:xfrm>
                <a:off x="2496" y="104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1" name="Rectangle 25"/>
              <p:cNvSpPr>
                <a:spLocks noChangeArrowheads="1"/>
              </p:cNvSpPr>
              <p:nvPr/>
            </p:nvSpPr>
            <p:spPr bwMode="auto">
              <a:xfrm>
                <a:off x="2549" y="1052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 b="1"/>
                  <a:t>5</a:t>
                </a:r>
              </a:p>
            </p:txBody>
          </p:sp>
          <p:sp>
            <p:nvSpPr>
              <p:cNvPr id="35882" name="Rectangle 26"/>
              <p:cNvSpPr>
                <a:spLocks noChangeArrowheads="1"/>
              </p:cNvSpPr>
              <p:nvPr/>
            </p:nvSpPr>
            <p:spPr bwMode="auto">
              <a:xfrm>
                <a:off x="2549" y="71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 b="1"/>
                  <a:t>2</a:t>
                </a:r>
              </a:p>
            </p:txBody>
          </p:sp>
          <p:sp>
            <p:nvSpPr>
              <p:cNvPr id="35883" name="Line 27"/>
              <p:cNvSpPr>
                <a:spLocks noChangeShapeType="1"/>
              </p:cNvSpPr>
              <p:nvPr/>
            </p:nvSpPr>
            <p:spPr bwMode="auto">
              <a:xfrm>
                <a:off x="3809" y="107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4" name="Rectangle 28"/>
              <p:cNvSpPr>
                <a:spLocks noChangeArrowheads="1"/>
              </p:cNvSpPr>
              <p:nvPr/>
            </p:nvSpPr>
            <p:spPr bwMode="auto">
              <a:xfrm>
                <a:off x="3809" y="1055"/>
                <a:ext cx="22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 b="1"/>
                  <a:t>15</a:t>
                </a:r>
              </a:p>
            </p:txBody>
          </p:sp>
          <p:sp>
            <p:nvSpPr>
              <p:cNvPr id="35885" name="Rectangle 29"/>
              <p:cNvSpPr>
                <a:spLocks noChangeArrowheads="1"/>
              </p:cNvSpPr>
              <p:nvPr/>
            </p:nvSpPr>
            <p:spPr bwMode="auto">
              <a:xfrm>
                <a:off x="3857" y="691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altLang="en-US" sz="2800" b="1"/>
                  <a:t>6</a:t>
                </a:r>
              </a:p>
            </p:txBody>
          </p:sp>
        </p:grpSp>
        <p:sp>
          <p:nvSpPr>
            <p:cNvPr id="35873" name="Text Box 30"/>
            <p:cNvSpPr txBox="1">
              <a:spLocks noChangeArrowheads="1"/>
            </p:cNvSpPr>
            <p:nvPr/>
          </p:nvSpPr>
          <p:spPr bwMode="auto">
            <a:xfrm>
              <a:off x="2112" y="86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800" b="1"/>
                <a:t>;</a:t>
              </a: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752600"/>
            <a:ext cx="8307388" cy="8969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: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181600" y="1828800"/>
            <a:ext cx="457200" cy="815975"/>
            <a:chOff x="3813" y="1176"/>
            <a:chExt cx="315" cy="534"/>
          </a:xfrm>
        </p:grpSpPr>
        <p:sp>
          <p:nvSpPr>
            <p:cNvPr id="35868" name="Line 33"/>
            <p:cNvSpPr>
              <a:spLocks noChangeShapeType="1"/>
            </p:cNvSpPr>
            <p:nvPr/>
          </p:nvSpPr>
          <p:spPr bwMode="auto">
            <a:xfrm>
              <a:off x="3813" y="1440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Rectangle 34"/>
            <p:cNvSpPr>
              <a:spLocks noChangeArrowheads="1"/>
            </p:cNvSpPr>
            <p:nvPr/>
          </p:nvSpPr>
          <p:spPr bwMode="auto">
            <a:xfrm>
              <a:off x="3888" y="1431"/>
              <a:ext cx="24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3</a:t>
              </a:r>
            </a:p>
          </p:txBody>
        </p:sp>
        <p:sp>
          <p:nvSpPr>
            <p:cNvPr id="35870" name="Rectangle 35"/>
            <p:cNvSpPr>
              <a:spLocks noChangeArrowheads="1"/>
            </p:cNvSpPr>
            <p:nvPr/>
          </p:nvSpPr>
          <p:spPr bwMode="auto">
            <a:xfrm>
              <a:off x="3872" y="1176"/>
              <a:ext cx="11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1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6096000" y="1752600"/>
            <a:ext cx="452438" cy="854075"/>
            <a:chOff x="4416" y="1171"/>
            <a:chExt cx="285" cy="538"/>
          </a:xfrm>
        </p:grpSpPr>
        <p:sp>
          <p:nvSpPr>
            <p:cNvPr id="35865" name="Line 37"/>
            <p:cNvSpPr>
              <a:spLocks noChangeShapeType="1"/>
            </p:cNvSpPr>
            <p:nvPr/>
          </p:nvSpPr>
          <p:spPr bwMode="auto">
            <a:xfrm>
              <a:off x="4416" y="1440"/>
              <a:ext cx="2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Rectangle 38"/>
            <p:cNvSpPr>
              <a:spLocks noChangeArrowheads="1"/>
            </p:cNvSpPr>
            <p:nvPr/>
          </p:nvSpPr>
          <p:spPr bwMode="auto">
            <a:xfrm>
              <a:off x="4461" y="1440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5</a:t>
              </a:r>
            </a:p>
          </p:txBody>
        </p:sp>
        <p:sp>
          <p:nvSpPr>
            <p:cNvPr id="35867" name="Rectangle 39"/>
            <p:cNvSpPr>
              <a:spLocks noChangeArrowheads="1"/>
            </p:cNvSpPr>
            <p:nvPr/>
          </p:nvSpPr>
          <p:spPr bwMode="auto">
            <a:xfrm>
              <a:off x="4475" y="1171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2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75438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276600"/>
            <a:ext cx="8763000" cy="846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*Ta lấy tử số và mẫu số của phân số       nhân với mẫu </a:t>
            </a:r>
            <a:b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 của  phân số      .</a:t>
            </a:r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791200" y="2895600"/>
            <a:ext cx="395288" cy="808038"/>
            <a:chOff x="1767" y="2947"/>
            <a:chExt cx="249" cy="509"/>
          </a:xfrm>
        </p:grpSpPr>
        <p:sp>
          <p:nvSpPr>
            <p:cNvPr id="35862" name="Line 44"/>
            <p:cNvSpPr>
              <a:spLocks noChangeShapeType="1"/>
            </p:cNvSpPr>
            <p:nvPr/>
          </p:nvSpPr>
          <p:spPr bwMode="auto">
            <a:xfrm>
              <a:off x="1767" y="3216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Rectangle 45"/>
            <p:cNvSpPr>
              <a:spLocks noChangeArrowheads="1"/>
            </p:cNvSpPr>
            <p:nvPr/>
          </p:nvSpPr>
          <p:spPr bwMode="auto">
            <a:xfrm>
              <a:off x="1776" y="318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3</a:t>
              </a:r>
            </a:p>
          </p:txBody>
        </p:sp>
        <p:sp>
          <p:nvSpPr>
            <p:cNvPr id="35864" name="Rectangle 46"/>
            <p:cNvSpPr>
              <a:spLocks noChangeArrowheads="1"/>
            </p:cNvSpPr>
            <p:nvPr/>
          </p:nvSpPr>
          <p:spPr bwMode="auto">
            <a:xfrm>
              <a:off x="1776" y="2947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1</a:t>
              </a:r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2514600" y="3733800"/>
            <a:ext cx="304800" cy="796925"/>
            <a:chOff x="2496" y="2965"/>
            <a:chExt cx="192" cy="502"/>
          </a:xfrm>
        </p:grpSpPr>
        <p:sp>
          <p:nvSpPr>
            <p:cNvPr id="35859" name="Line 48"/>
            <p:cNvSpPr>
              <a:spLocks noChangeShapeType="1"/>
            </p:cNvSpPr>
            <p:nvPr/>
          </p:nvSpPr>
          <p:spPr bwMode="auto">
            <a:xfrm>
              <a:off x="2496" y="3216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Rectangle 49"/>
            <p:cNvSpPr>
              <a:spLocks noChangeArrowheads="1"/>
            </p:cNvSpPr>
            <p:nvPr/>
          </p:nvSpPr>
          <p:spPr bwMode="auto">
            <a:xfrm>
              <a:off x="2526" y="3198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5</a:t>
              </a:r>
            </a:p>
          </p:txBody>
        </p:sp>
        <p:sp>
          <p:nvSpPr>
            <p:cNvPr id="35861" name="Rectangle 50"/>
            <p:cNvSpPr>
              <a:spLocks noChangeArrowheads="1"/>
            </p:cNvSpPr>
            <p:nvPr/>
          </p:nvSpPr>
          <p:spPr bwMode="auto">
            <a:xfrm>
              <a:off x="2544" y="2965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2</a:t>
              </a: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876800"/>
            <a:ext cx="9144000" cy="846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*Ta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.</a:t>
            </a: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2438400" y="5334000"/>
            <a:ext cx="395288" cy="808038"/>
            <a:chOff x="1767" y="2947"/>
            <a:chExt cx="249" cy="509"/>
          </a:xfrm>
        </p:grpSpPr>
        <p:sp>
          <p:nvSpPr>
            <p:cNvPr id="35856" name="Line 53"/>
            <p:cNvSpPr>
              <a:spLocks noChangeShapeType="1"/>
            </p:cNvSpPr>
            <p:nvPr/>
          </p:nvSpPr>
          <p:spPr bwMode="auto">
            <a:xfrm>
              <a:off x="1767" y="3216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Rectangle 54"/>
            <p:cNvSpPr>
              <a:spLocks noChangeArrowheads="1"/>
            </p:cNvSpPr>
            <p:nvPr/>
          </p:nvSpPr>
          <p:spPr bwMode="auto">
            <a:xfrm>
              <a:off x="1776" y="318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3</a:t>
              </a:r>
            </a:p>
          </p:txBody>
        </p:sp>
        <p:sp>
          <p:nvSpPr>
            <p:cNvPr id="35858" name="Rectangle 55"/>
            <p:cNvSpPr>
              <a:spLocks noChangeArrowheads="1"/>
            </p:cNvSpPr>
            <p:nvPr/>
          </p:nvSpPr>
          <p:spPr bwMode="auto">
            <a:xfrm>
              <a:off x="1776" y="2947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1</a:t>
              </a: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5638800" y="4495800"/>
            <a:ext cx="304800" cy="796925"/>
            <a:chOff x="2496" y="2965"/>
            <a:chExt cx="192" cy="502"/>
          </a:xfrm>
        </p:grpSpPr>
        <p:sp>
          <p:nvSpPr>
            <p:cNvPr id="35853" name="Line 57"/>
            <p:cNvSpPr>
              <a:spLocks noChangeShapeType="1"/>
            </p:cNvSpPr>
            <p:nvPr/>
          </p:nvSpPr>
          <p:spPr bwMode="auto">
            <a:xfrm>
              <a:off x="2496" y="3216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Rectangle 58"/>
            <p:cNvSpPr>
              <a:spLocks noChangeArrowheads="1"/>
            </p:cNvSpPr>
            <p:nvPr/>
          </p:nvSpPr>
          <p:spPr bwMode="auto">
            <a:xfrm>
              <a:off x="2526" y="3198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5</a:t>
              </a:r>
            </a:p>
          </p:txBody>
        </p:sp>
        <p:sp>
          <p:nvSpPr>
            <p:cNvPr id="35855" name="Rectangle 59"/>
            <p:cNvSpPr>
              <a:spLocks noChangeArrowheads="1"/>
            </p:cNvSpPr>
            <p:nvPr/>
          </p:nvSpPr>
          <p:spPr bwMode="auto">
            <a:xfrm>
              <a:off x="2544" y="2965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vi-VN" altLang="en-US" sz="2800"/>
                <a:t>2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7"/>
          <p:cNvSpPr txBox="1">
            <a:spLocks noChangeArrowheads="1"/>
          </p:cNvSpPr>
          <p:nvPr/>
        </p:nvSpPr>
        <p:spPr bwMode="auto">
          <a:xfrm>
            <a:off x="1143000" y="762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cs typeface="Times New Roman" pitchFamily="18" charset="0"/>
              </a:rPr>
              <a:t>b.Cách quy đồng mẫu số các phân số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1242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-Lấy </a:t>
            </a:r>
            <a:r>
              <a:rPr lang="en-US" altLang="en-US" sz="2800" b="1">
                <a:solidFill>
                  <a:srgbClr val="008000"/>
                </a:solidFill>
                <a:cs typeface="Times New Roman" pitchFamily="18" charset="0"/>
              </a:rPr>
              <a:t>tử số</a:t>
            </a:r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 và </a:t>
            </a:r>
            <a:r>
              <a:rPr lang="en-US" altLang="en-US" sz="2800" b="1">
                <a:solidFill>
                  <a:srgbClr val="008000"/>
                </a:solidFill>
                <a:cs typeface="Times New Roman" pitchFamily="18" charset="0"/>
              </a:rPr>
              <a:t>mẫu số</a:t>
            </a:r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 của </a:t>
            </a:r>
            <a:r>
              <a:rPr lang="en-US" altLang="en-US" sz="2800" b="1">
                <a:solidFill>
                  <a:srgbClr val="008000"/>
                </a:solidFill>
                <a:cs typeface="Times New Roman" pitchFamily="18" charset="0"/>
              </a:rPr>
              <a:t>phân số thứ hai</a:t>
            </a:r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 nhân với </a:t>
            </a:r>
            <a:r>
              <a:rPr lang="en-US" altLang="en-US" sz="2800" b="1">
                <a:solidFill>
                  <a:srgbClr val="008000"/>
                </a:solidFill>
                <a:cs typeface="Times New Roman" pitchFamily="18" charset="0"/>
              </a:rPr>
              <a:t>mẫu số</a:t>
            </a:r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 của phân số thứ nhất.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09600" y="838200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  <a:cs typeface="Times New Roman" pitchFamily="18" charset="0"/>
              </a:rPr>
              <a:t>Khi quy đồng mẫu số hai phân số có thể làm như sau: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1828800"/>
            <a:ext cx="8299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- Lấy </a:t>
            </a: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tử số </a:t>
            </a:r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mẫu số </a:t>
            </a:r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của </a:t>
            </a: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phân số thứ nhất </a:t>
            </a:r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nhân với </a:t>
            </a: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mẫu số </a:t>
            </a:r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của phân số thứ hai.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1748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2743200"/>
            <a:ext cx="80772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3810000"/>
            <a:ext cx="8686800" cy="2667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*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Lấy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tử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219200"/>
            <a:ext cx="82296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90800" y="4572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Ghi</a:t>
            </a:r>
            <a:r>
              <a:rPr lang="en-US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nhớ</a:t>
            </a:r>
            <a:r>
              <a:rPr lang="en-US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37894" name="Text Placeholder 4"/>
          <p:cNvSpPr txBox="1">
            <a:spLocks noGrp="1"/>
          </p:cNvSpPr>
          <p:nvPr>
            <p:ph type="body" idx="1"/>
          </p:nvPr>
        </p:nvSpPr>
        <p:spPr>
          <a:xfrm>
            <a:off x="457200" y="5570538"/>
            <a:ext cx="8229600" cy="692150"/>
          </a:xfrm>
        </p:spPr>
        <p:txBody>
          <a:bodyPr/>
          <a:lstStyle/>
          <a:p>
            <a:pPr eaLnBrk="1" hangingPunct="1">
              <a:spcBef>
                <a:spcPts val="363"/>
              </a:spcBef>
              <a:buClr>
                <a:srgbClr val="A6BCC9"/>
              </a:buClr>
              <a:buFont typeface="Lato Light" charset="0"/>
              <a:buNone/>
            </a:pPr>
            <a:endParaRPr lang="en-US" altLang="en-US" smtClean="0">
              <a:solidFill>
                <a:srgbClr val="4A5C65"/>
              </a:solidFill>
              <a:latin typeface="Lato Light" charset="0"/>
              <a:cs typeface="Arial" charset="0"/>
              <a:sym typeface="Lato Light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2" grpId="0" autoUpdateAnimBg="0"/>
      <p:bldP spid="3" grpId="0" autoUpdateAnimBg="0"/>
      <p:bldP spid="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5|7.9|7.9"/>
</p:tagLst>
</file>

<file path=ppt/theme/theme1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690</Words>
  <Application>Microsoft Office PowerPoint</Application>
  <PresentationFormat>On-screen Show (4:3)</PresentationFormat>
  <Paragraphs>166</Paragraphs>
  <Slides>12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Thiết kế mặc định</vt:lpstr>
      <vt:lpstr>Ely template</vt:lpstr>
      <vt:lpstr>Kent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 You And 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n¨m, ngµy 14 th¸ng 2 n¨m 2008</dc:title>
  <dc:creator>HAI NA</dc:creator>
  <cp:lastModifiedBy>Admin</cp:lastModifiedBy>
  <cp:revision>108</cp:revision>
  <dcterms:created xsi:type="dcterms:W3CDTF">2009-11-28T21:21:06Z</dcterms:created>
  <dcterms:modified xsi:type="dcterms:W3CDTF">2022-02-09T00:22:34Z</dcterms:modified>
</cp:coreProperties>
</file>